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4" r:id="rId4"/>
    <p:sldMasterId id="2147483725" r:id="rId5"/>
    <p:sldMasterId id="2147483726" r:id="rId6"/>
    <p:sldMasterId id="2147483727" r:id="rId7"/>
    <p:sldMasterId id="2147483728" r:id="rId8"/>
    <p:sldMasterId id="214748372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  <p:sldId id="335" r:id="rId90"/>
    <p:sldId id="336" r:id="rId91"/>
    <p:sldId id="337" r:id="rId92"/>
    <p:sldId id="338" r:id="rId93"/>
    <p:sldId id="339" r:id="rId94"/>
    <p:sldId id="340" r:id="rId95"/>
    <p:sldId id="341" r:id="rId96"/>
    <p:sldId id="342" r:id="rId97"/>
    <p:sldId id="343" r:id="rId98"/>
    <p:sldId id="344" r:id="rId99"/>
    <p:sldId id="345" r:id="rId100"/>
    <p:sldId id="346" r:id="rId101"/>
    <p:sldId id="347" r:id="rId102"/>
    <p:sldId id="348" r:id="rId103"/>
    <p:sldId id="349" r:id="rId104"/>
    <p:sldId id="350" r:id="rId105"/>
    <p:sldId id="351" r:id="rId106"/>
    <p:sldId id="352" r:id="rId107"/>
    <p:sldId id="353" r:id="rId108"/>
    <p:sldId id="354" r:id="rId109"/>
    <p:sldId id="355" r:id="rId110"/>
    <p:sldId id="356" r:id="rId111"/>
    <p:sldId id="357" r:id="rId112"/>
  </p:sldIdLst>
  <p:sldSz cy="5143500" cx="9144000"/>
  <p:notesSz cx="6858000" cy="9144000"/>
  <p:embeddedFontLst>
    <p:embeddedFont>
      <p:font typeface="Arial Black"/>
      <p:regular r:id="rId113"/>
    </p:embeddedFont>
    <p:embeddedFont>
      <p:font typeface="Comfortaa"/>
      <p:regular r:id="rId114"/>
      <p:bold r:id="rId1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107" Type="http://schemas.openxmlformats.org/officeDocument/2006/relationships/slide" Target="slides/slide97.xml"/><Relationship Id="rId106" Type="http://schemas.openxmlformats.org/officeDocument/2006/relationships/slide" Target="slides/slide96.xml"/><Relationship Id="rId105" Type="http://schemas.openxmlformats.org/officeDocument/2006/relationships/slide" Target="slides/slide95.xml"/><Relationship Id="rId104" Type="http://schemas.openxmlformats.org/officeDocument/2006/relationships/slide" Target="slides/slide94.xml"/><Relationship Id="rId109" Type="http://schemas.openxmlformats.org/officeDocument/2006/relationships/slide" Target="slides/slide99.xml"/><Relationship Id="rId108" Type="http://schemas.openxmlformats.org/officeDocument/2006/relationships/slide" Target="slides/slide98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9" Type="http://schemas.openxmlformats.org/officeDocument/2006/relationships/slide" Target="slides/slide39.xml"/><Relationship Id="rId103" Type="http://schemas.openxmlformats.org/officeDocument/2006/relationships/slide" Target="slides/slide93.xml"/><Relationship Id="rId102" Type="http://schemas.openxmlformats.org/officeDocument/2006/relationships/slide" Target="slides/slide92.xml"/><Relationship Id="rId101" Type="http://schemas.openxmlformats.org/officeDocument/2006/relationships/slide" Target="slides/slide91.xml"/><Relationship Id="rId100" Type="http://schemas.openxmlformats.org/officeDocument/2006/relationships/slide" Target="slides/slide90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95" Type="http://schemas.openxmlformats.org/officeDocument/2006/relationships/slide" Target="slides/slide85.xml"/><Relationship Id="rId94" Type="http://schemas.openxmlformats.org/officeDocument/2006/relationships/slide" Target="slides/slide84.xml"/><Relationship Id="rId97" Type="http://schemas.openxmlformats.org/officeDocument/2006/relationships/slide" Target="slides/slide87.xml"/><Relationship Id="rId96" Type="http://schemas.openxmlformats.org/officeDocument/2006/relationships/slide" Target="slides/slide86.xml"/><Relationship Id="rId11" Type="http://schemas.openxmlformats.org/officeDocument/2006/relationships/slide" Target="slides/slide1.xml"/><Relationship Id="rId99" Type="http://schemas.openxmlformats.org/officeDocument/2006/relationships/slide" Target="slides/slide89.xml"/><Relationship Id="rId10" Type="http://schemas.openxmlformats.org/officeDocument/2006/relationships/notesMaster" Target="notesMasters/notesMaster1.xml"/><Relationship Id="rId98" Type="http://schemas.openxmlformats.org/officeDocument/2006/relationships/slide" Target="slides/slide88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91" Type="http://schemas.openxmlformats.org/officeDocument/2006/relationships/slide" Target="slides/slide81.xml"/><Relationship Id="rId90" Type="http://schemas.openxmlformats.org/officeDocument/2006/relationships/slide" Target="slides/slide80.xml"/><Relationship Id="rId93" Type="http://schemas.openxmlformats.org/officeDocument/2006/relationships/slide" Target="slides/slide83.xml"/><Relationship Id="rId92" Type="http://schemas.openxmlformats.org/officeDocument/2006/relationships/slide" Target="slides/slide82.xml"/><Relationship Id="rId115" Type="http://schemas.openxmlformats.org/officeDocument/2006/relationships/font" Target="fonts/Comfortaa-bold.fntdata"/><Relationship Id="rId15" Type="http://schemas.openxmlformats.org/officeDocument/2006/relationships/slide" Target="slides/slide5.xml"/><Relationship Id="rId110" Type="http://schemas.openxmlformats.org/officeDocument/2006/relationships/slide" Target="slides/slide100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14" Type="http://schemas.openxmlformats.org/officeDocument/2006/relationships/font" Target="fonts/Comfortaa-regular.fntdata"/><Relationship Id="rId18" Type="http://schemas.openxmlformats.org/officeDocument/2006/relationships/slide" Target="slides/slide8.xml"/><Relationship Id="rId113" Type="http://schemas.openxmlformats.org/officeDocument/2006/relationships/font" Target="fonts/ArialBlack-regular.fntdata"/><Relationship Id="rId112" Type="http://schemas.openxmlformats.org/officeDocument/2006/relationships/slide" Target="slides/slide102.xml"/><Relationship Id="rId111" Type="http://schemas.openxmlformats.org/officeDocument/2006/relationships/slide" Target="slides/slide101.xml"/><Relationship Id="rId84" Type="http://schemas.openxmlformats.org/officeDocument/2006/relationships/slide" Target="slides/slide74.xml"/><Relationship Id="rId83" Type="http://schemas.openxmlformats.org/officeDocument/2006/relationships/slide" Target="slides/slide73.xml"/><Relationship Id="rId86" Type="http://schemas.openxmlformats.org/officeDocument/2006/relationships/slide" Target="slides/slide76.xml"/><Relationship Id="rId85" Type="http://schemas.openxmlformats.org/officeDocument/2006/relationships/slide" Target="slides/slide75.xml"/><Relationship Id="rId88" Type="http://schemas.openxmlformats.org/officeDocument/2006/relationships/slide" Target="slides/slide78.xml"/><Relationship Id="rId87" Type="http://schemas.openxmlformats.org/officeDocument/2006/relationships/slide" Target="slides/slide77.xml"/><Relationship Id="rId89" Type="http://schemas.openxmlformats.org/officeDocument/2006/relationships/slide" Target="slides/slide79.xml"/><Relationship Id="rId80" Type="http://schemas.openxmlformats.org/officeDocument/2006/relationships/slide" Target="slides/slide70.xml"/><Relationship Id="rId82" Type="http://schemas.openxmlformats.org/officeDocument/2006/relationships/slide" Target="slides/slide72.xml"/><Relationship Id="rId81" Type="http://schemas.openxmlformats.org/officeDocument/2006/relationships/slide" Target="slides/slide71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63.xml"/><Relationship Id="rId72" Type="http://schemas.openxmlformats.org/officeDocument/2006/relationships/slide" Target="slides/slide62.xml"/><Relationship Id="rId75" Type="http://schemas.openxmlformats.org/officeDocument/2006/relationships/slide" Target="slides/slide65.xml"/><Relationship Id="rId74" Type="http://schemas.openxmlformats.org/officeDocument/2006/relationships/slide" Target="slides/slide64.xml"/><Relationship Id="rId77" Type="http://schemas.openxmlformats.org/officeDocument/2006/relationships/slide" Target="slides/slide67.xml"/><Relationship Id="rId76" Type="http://schemas.openxmlformats.org/officeDocument/2006/relationships/slide" Target="slides/slide66.xml"/><Relationship Id="rId79" Type="http://schemas.openxmlformats.org/officeDocument/2006/relationships/slide" Target="slides/slide69.xml"/><Relationship Id="rId78" Type="http://schemas.openxmlformats.org/officeDocument/2006/relationships/slide" Target="slides/slide68.xml"/><Relationship Id="rId71" Type="http://schemas.openxmlformats.org/officeDocument/2006/relationships/slide" Target="slides/slide61.xml"/><Relationship Id="rId70" Type="http://schemas.openxmlformats.org/officeDocument/2006/relationships/slide" Target="slides/slide60.xml"/><Relationship Id="rId62" Type="http://schemas.openxmlformats.org/officeDocument/2006/relationships/slide" Target="slides/slide52.xml"/><Relationship Id="rId61" Type="http://schemas.openxmlformats.org/officeDocument/2006/relationships/slide" Target="slides/slide51.xml"/><Relationship Id="rId64" Type="http://schemas.openxmlformats.org/officeDocument/2006/relationships/slide" Target="slides/slide54.xml"/><Relationship Id="rId63" Type="http://schemas.openxmlformats.org/officeDocument/2006/relationships/slide" Target="slides/slide53.xml"/><Relationship Id="rId66" Type="http://schemas.openxmlformats.org/officeDocument/2006/relationships/slide" Target="slides/slide56.xml"/><Relationship Id="rId65" Type="http://schemas.openxmlformats.org/officeDocument/2006/relationships/slide" Target="slides/slide55.xml"/><Relationship Id="rId68" Type="http://schemas.openxmlformats.org/officeDocument/2006/relationships/slide" Target="slides/slide58.xml"/><Relationship Id="rId67" Type="http://schemas.openxmlformats.org/officeDocument/2006/relationships/slide" Target="slides/slide57.xml"/><Relationship Id="rId60" Type="http://schemas.openxmlformats.org/officeDocument/2006/relationships/slide" Target="slides/slide50.xml"/><Relationship Id="rId69" Type="http://schemas.openxmlformats.org/officeDocument/2006/relationships/slide" Target="slides/slide59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55" Type="http://schemas.openxmlformats.org/officeDocument/2006/relationships/slide" Target="slides/slide45.xml"/><Relationship Id="rId54" Type="http://schemas.openxmlformats.org/officeDocument/2006/relationships/slide" Target="slides/slide44.xml"/><Relationship Id="rId57" Type="http://schemas.openxmlformats.org/officeDocument/2006/relationships/slide" Target="slides/slide47.xml"/><Relationship Id="rId56" Type="http://schemas.openxmlformats.org/officeDocument/2006/relationships/slide" Target="slides/slide46.xml"/><Relationship Id="rId59" Type="http://schemas.openxmlformats.org/officeDocument/2006/relationships/slide" Target="slides/slide49.xml"/><Relationship Id="rId58" Type="http://schemas.openxmlformats.org/officeDocument/2006/relationships/slide" Target="slides/slide4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220fe373ef_0_1658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220fe373ef_0_1658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https://learn.microsoft.com/en-us/training/paths/aspnet-core-web-app/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87de2be546_0_5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57" name="Google Shape;457;g287de2be546_0_5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290e0ceeff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8" name="Google Shape;1088;g290e0ceeff8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7f6ea3d2ae_0_1686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27f6ea3d2ae_0_1686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27f6ea3d2ae_0_1697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27f6ea3d2ae_0_1697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11ef70d104_0_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63" name="Google Shape;463;g211ef70d104_0_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7f6ea3d2ae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https://learn.microsoft.com/en-us/training/modules/csharp-write-first/</a:t>
            </a:r>
            <a:endParaRPr/>
          </a:p>
        </p:txBody>
      </p:sp>
      <p:sp>
        <p:nvSpPr>
          <p:cNvPr id="471" name="Google Shape;471;g27f6ea3d2ae_0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87eb35407c_1_6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77" name="Google Shape;477;g287eb35407c_1_6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87eb35407c_1_13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84" name="Google Shape;484;g287eb35407c_1_13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87eb35407c_1_2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91" name="Google Shape;491;g287eb35407c_1_2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8de2f317b5_0_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98" name="Google Shape;498;g28de2f317b5_0_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8de2f317b5_0_7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05" name="Google Shape;505;g28de2f317b5_0_7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87eb35407c_1_28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12" name="Google Shape;512;g287eb35407c_1_28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87eb35407c_1_36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19" name="Google Shape;519;g287eb35407c_1_36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4402d18a49_0_8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02" name="Google Shape;402;g24402d18a49_0_8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87eb35407c_1_44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26" name="Google Shape;526;g287eb35407c_1_44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87eb35407c_1_53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34" name="Google Shape;534;g287eb35407c_1_53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87eb35407c_1_62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42" name="Google Shape;542;g287eb35407c_1_62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87eb35407c_1_72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50" name="Google Shape;550;g287eb35407c_1_72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8bbff363b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7" name="Google Shape;557;g28bbff363b9_0_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87eb35407c_1_8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64" name="Google Shape;564;g287eb35407c_1_8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87eb35407c_1_91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71" name="Google Shape;571;g287eb35407c_1_91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87eb35407c_1_99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78" name="Google Shape;578;g287eb35407c_1_99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87eb35407c_1_109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86" name="Google Shape;586;g287eb35407c_1_109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8bbff363b9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4" name="Google Shape;594;g28bbff363b9_0_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6d937cc965_2_97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8" name="Google Shape;408;g26d937cc965_2_97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87eb35407c_1_119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01" name="Google Shape;601;g287eb35407c_1_119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87eb35407c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https://learn.microsoft.com/en-us/training/modules/get-started-with-web-development/</a:t>
            </a:r>
            <a:endParaRPr/>
          </a:p>
        </p:txBody>
      </p:sp>
      <p:sp>
        <p:nvSpPr>
          <p:cNvPr id="608" name="Google Shape;608;g287eb35407c_1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87eb35407c_1_164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14" name="Google Shape;614;g287eb35407c_1_164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87eb35407c_1_171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21" name="Google Shape;621;g287eb35407c_1_171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87eb35407c_1_179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28" name="Google Shape;628;g287eb35407c_1_179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87eb35407c_1_227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35" name="Google Shape;635;g287eb35407c_1_227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4fc563bc7b_0_1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42" name="Google Shape;642;g24fc563bc7b_0_1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90e0ceeff8_0_94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49" name="Google Shape;649;g290e0ceeff8_0_94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4fc563bc7b_0_19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56" name="Google Shape;656;g24fc563bc7b_0_19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87eb35407c_1_515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63" name="Google Shape;663;g287eb35407c_1_515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20abadc721_0_31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6" name="Google Shape;416;g220abadc721_0_31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8bc4f40c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0" name="Google Shape;670;g28bc4f40c9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8bbff363b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7" name="Google Shape;677;g28bbff363b9_0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87eb35407c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https://learn.microsoft.com/en-us/training/modules/web-development-101-accessibility/</a:t>
            </a:r>
            <a:endParaRPr/>
          </a:p>
        </p:txBody>
      </p:sp>
      <p:sp>
        <p:nvSpPr>
          <p:cNvPr id="684" name="Google Shape;684;g287eb35407c_1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87eb35407c_1_523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90" name="Google Shape;690;g287eb35407c_1_523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87eb35407c_1_53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97" name="Google Shape;697;g287eb35407c_1_53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87eb35407c_1_537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04" name="Google Shape;704;g287eb35407c_1_537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87eb35407c_1_547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11" name="Google Shape;711;g287eb35407c_1_547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90e0ceeff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8" name="Google Shape;718;g290e0ceeff8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87eb35407c_1_579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25" name="Google Shape;725;g287eb35407c_1_579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87eb35407c_1_59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32" name="Google Shape;732;g287eb35407c_1_59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20abadc721_0_316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3" name="Google Shape;423;g220abadc721_0_316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87eb35407c_1_597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39" name="Google Shape;739;g287eb35407c_1_597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87eb35407c_1_605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46" name="Google Shape;746;g287eb35407c_1_605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87eb35407c_1_613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54" name="Google Shape;754;g287eb35407c_1_613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87eb35407c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https://learn.microsoft.com/en-us/training/modules/create-razor-pages-aspnet-core/</a:t>
            </a:r>
            <a:endParaRPr/>
          </a:p>
        </p:txBody>
      </p:sp>
      <p:sp>
        <p:nvSpPr>
          <p:cNvPr id="761" name="Google Shape;761;g287eb35407c_1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87eb35407c_1_623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67" name="Google Shape;767;g287eb35407c_1_623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87eb35407c_1_63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74" name="Google Shape;774;g287eb35407c_1_63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87eb35407c_1_65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81" name="Google Shape;781;g287eb35407c_1_65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87eb35407c_1_656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88" name="Google Shape;788;g287eb35407c_1_656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87eb35407c_1_665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96" name="Google Shape;796;g287eb35407c_1_665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287eb35407c_1_675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03" name="Google Shape;803;g287eb35407c_1_675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20abadc721_0_323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1" name="Google Shape;431;g220abadc721_0_323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87eb35407c_1_684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10" name="Google Shape;810;g287eb35407c_1_684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8c527fcd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7" name="Google Shape;817;g28c527fcda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90e0ceef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4" name="Google Shape;824;g290e0ceeff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90e0ceeff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1" name="Google Shape;831;g290e0ceeff8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87eb35407c_1_84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38" name="Google Shape;838;g287eb35407c_1_84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87eb35407c_1_855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45" name="Google Shape;845;g287eb35407c_1_855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287eb35407c_1_862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52" name="Google Shape;852;g287eb35407c_1_862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87eb35407c_1_869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59" name="Google Shape;859;g287eb35407c_1_869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87eb35407c_1_876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66" name="Google Shape;866;g287eb35407c_1_876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28c527fcda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3" name="Google Shape;873;g28c527fcdad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20abadc721_0_329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20abadc721_0_329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90e0ceeff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0" name="Google Shape;880;g290e0ceeff8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8c527fcda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7" name="Google Shape;887;g28c527fcdad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28c527fcda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4" name="Google Shape;894;g28c527fcdad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287eb35407c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https://learn.microsoft.com/en-us/training/modules/build-web-api-aspnet-core/</a:t>
            </a:r>
            <a:endParaRPr/>
          </a:p>
        </p:txBody>
      </p:sp>
      <p:sp>
        <p:nvSpPr>
          <p:cNvPr id="901" name="Google Shape;901;g287eb35407c_1_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287eb35407c_1_94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07" name="Google Shape;907;g287eb35407c_1_94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287eb35407c_1_947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14" name="Google Shape;914;g287eb35407c_1_947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87eb35407c_1_954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21" name="Google Shape;921;g287eb35407c_1_954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290e0ceeff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8" name="Google Shape;928;g290e0ceeff8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287eb35407c_1_1055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35" name="Google Shape;935;g287eb35407c_1_1055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87eb35407c_1_1063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42" name="Google Shape;942;g287eb35407c_1_1063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4ca28aa6ff_0_75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45" name="Google Shape;445;g24ca28aa6ff_0_75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290e0ceeff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9" name="Google Shape;949;g290e0ceeff8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290e0ceeff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6" name="Google Shape;956;g290e0ceeff8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87eb35407c_1_1254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63" name="Google Shape;963;g287eb35407c_1_1254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87eb35407c_1_1263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70" name="Google Shape;970;g287eb35407c_1_1263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287eb35407c_1_1271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77" name="Google Shape;977;g287eb35407c_1_1271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87eb35407c_1_1278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84" name="Google Shape;984;g287eb35407c_1_1278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287eb35407c_1_1288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91" name="Google Shape;991;g287eb35407c_1_1288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287eb35407c_1_1295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98" name="Google Shape;998;g287eb35407c_1_1295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287eb35407c_1_1304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05" name="Google Shape;1005;g287eb35407c_1_1304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290e0ceeff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2" name="Google Shape;1012;g290e0ceeff8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4ca28aa6ff_0_8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51" name="Google Shape;451;g24ca28aa6ff_0_8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287eb35407c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https://learn.microsoft.com/en-us/training/modules/publish-azure-web-app-with-visual-studio/</a:t>
            </a:r>
            <a:endParaRPr/>
          </a:p>
        </p:txBody>
      </p:sp>
      <p:sp>
        <p:nvSpPr>
          <p:cNvPr id="1019" name="Google Shape;1019;g287eb35407c_1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87eb35407c_1_143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25" name="Google Shape;1025;g287eb35407c_1_143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287eb35407c_1_1438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32" name="Google Shape;1032;g287eb35407c_1_1438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287eb35407c_1_1445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39" name="Google Shape;1039;g287eb35407c_1_1445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87eb35407c_1_1456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46" name="Google Shape;1046;g287eb35407c_1_1456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8bbff363b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3" name="Google Shape;1053;g28bbff363b9_0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290e0ceeff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0" name="Google Shape;1060;g290e0ceeff8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287eb35407c_1_1481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67" name="Google Shape;1067;g287eb35407c_1_1481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90e0ceeff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4" name="Google Shape;1074;g290e0ceeff8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287eb35407c_1_1510:notes"/>
          <p:cNvSpPr txBox="1"/>
          <p:nvPr>
            <p:ph idx="1" type="body"/>
          </p:nvPr>
        </p:nvSpPr>
        <p:spPr>
          <a:xfrm>
            <a:off x="685795" y="434338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75" lIns="88575" spcFirstLastPara="1" rIns="88575" wrap="square" tIns="8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81" name="Google Shape;1081;g287eb35407c_1_1510:notes"/>
          <p:cNvSpPr/>
          <p:nvPr>
            <p:ph idx="2" type="sldImg"/>
          </p:nvPr>
        </p:nvSpPr>
        <p:spPr>
          <a:xfrm>
            <a:off x="381175" y="685778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533400" y="277416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b="1"/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Char char="●"/>
              <a:defRPr b="1" sz="36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381000" y="971550"/>
            <a:ext cx="84423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indent="-4191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indent="-4191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indent="-4191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indent="-4191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indent="-4191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indent="-4191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indent="-4191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indent="-4191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607100" y="1435931"/>
            <a:ext cx="75069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type="ctrTitle"/>
          </p:nvPr>
        </p:nvSpPr>
        <p:spPr>
          <a:xfrm>
            <a:off x="533400" y="277416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" type="subTitle"/>
          </p:nvPr>
        </p:nvSpPr>
        <p:spPr>
          <a:xfrm>
            <a:off x="0" y="971550"/>
            <a:ext cx="7620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indent="-2984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2pPr>
            <a:lvl3pPr indent="-2667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3pPr>
            <a:lvl4pPr indent="-2921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4pPr>
            <a:lvl5pPr indent="-2921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5pPr>
            <a:lvl6pPr indent="-2921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6pPr>
            <a:lvl7pPr indent="-2921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7pPr>
            <a:lvl8pPr indent="-2921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8pPr>
            <a:lvl9pPr indent="-2921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0" type="dt"/>
          </p:nvPr>
        </p:nvSpPr>
        <p:spPr>
          <a:xfrm>
            <a:off x="228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2362200" y="46863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ctrTitle"/>
          </p:nvPr>
        </p:nvSpPr>
        <p:spPr>
          <a:xfrm>
            <a:off x="533400" y="277416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subTitle"/>
          </p:nvPr>
        </p:nvSpPr>
        <p:spPr>
          <a:xfrm>
            <a:off x="0" y="971550"/>
            <a:ext cx="7620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indent="-2984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2pPr>
            <a:lvl3pPr indent="-2667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3pPr>
            <a:lvl4pPr indent="-2921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4pPr>
            <a:lvl5pPr indent="-2921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5pPr>
            <a:lvl6pPr indent="-2921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6pPr>
            <a:lvl7pPr indent="-2921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7pPr>
            <a:lvl8pPr indent="-2921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8pPr>
            <a:lvl9pPr indent="-2921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>
            <a:off x="228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2362200" y="46863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3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ctrTitle"/>
          </p:nvPr>
        </p:nvSpPr>
        <p:spPr>
          <a:xfrm>
            <a:off x="533400" y="277416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0" y="971550"/>
            <a:ext cx="7620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indent="-2984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2pPr>
            <a:lvl3pPr indent="-2667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3pPr>
            <a:lvl4pPr indent="-2921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4pPr>
            <a:lvl5pPr indent="-2921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5pPr>
            <a:lvl6pPr indent="-2921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6pPr>
            <a:lvl7pPr indent="-2921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7pPr>
            <a:lvl8pPr indent="-2921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8pPr>
            <a:lvl9pPr indent="-2921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0" type="dt"/>
          </p:nvPr>
        </p:nvSpPr>
        <p:spPr>
          <a:xfrm>
            <a:off x="228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1" type="ftr"/>
          </p:nvPr>
        </p:nvSpPr>
        <p:spPr>
          <a:xfrm>
            <a:off x="2362200" y="46863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81000" y="971550"/>
            <a:ext cx="3810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19100" lvl="1" marL="914400" rtl="0">
              <a:spcBef>
                <a:spcPts val="560"/>
              </a:spcBef>
              <a:spcAft>
                <a:spcPts val="0"/>
              </a:spcAft>
              <a:buSzPts val="3000"/>
              <a:buChar char="–"/>
              <a:defRPr/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SzPts val="3000"/>
              <a:buChar char="•"/>
              <a:defRPr/>
            </a:lvl3pPr>
            <a:lvl4pPr indent="-419100" lvl="3" marL="1828800" rtl="0">
              <a:spcBef>
                <a:spcPts val="400"/>
              </a:spcBef>
              <a:spcAft>
                <a:spcPts val="0"/>
              </a:spcAft>
              <a:buSzPts val="3000"/>
              <a:buChar char="–"/>
              <a:defRPr/>
            </a:lvl4pPr>
            <a:lvl5pPr indent="-419100" lvl="4" marL="22860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5pPr>
            <a:lvl6pPr indent="-419100" lvl="5" marL="27432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6pPr>
            <a:lvl7pPr indent="-419100" lvl="6" marL="32004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7pPr>
            <a:lvl8pPr indent="-419100" lvl="7" marL="36576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8pPr>
            <a:lvl9pPr indent="-419100" lvl="8" marL="41148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343400" y="971550"/>
            <a:ext cx="3810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19100" lvl="1" marL="914400" rtl="0">
              <a:spcBef>
                <a:spcPts val="560"/>
              </a:spcBef>
              <a:spcAft>
                <a:spcPts val="0"/>
              </a:spcAft>
              <a:buSzPts val="3000"/>
              <a:buChar char="–"/>
              <a:defRPr/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SzPts val="3000"/>
              <a:buChar char="•"/>
              <a:defRPr/>
            </a:lvl3pPr>
            <a:lvl4pPr indent="-419100" lvl="3" marL="1828800" rtl="0">
              <a:spcBef>
                <a:spcPts val="400"/>
              </a:spcBef>
              <a:spcAft>
                <a:spcPts val="0"/>
              </a:spcAft>
              <a:buSzPts val="3000"/>
              <a:buChar char="–"/>
              <a:defRPr/>
            </a:lvl4pPr>
            <a:lvl5pPr indent="-419100" lvl="4" marL="22860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5pPr>
            <a:lvl6pPr indent="-419100" lvl="5" marL="27432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6pPr>
            <a:lvl7pPr indent="-419100" lvl="6" marL="32004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7pPr>
            <a:lvl8pPr indent="-419100" lvl="7" marL="36576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8pPr>
            <a:lvl9pPr indent="-419100" lvl="8" marL="41148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30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30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30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30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19100" lvl="1" marL="914400" rtl="0">
              <a:spcBef>
                <a:spcPts val="560"/>
              </a:spcBef>
              <a:spcAft>
                <a:spcPts val="0"/>
              </a:spcAft>
              <a:buSzPts val="3000"/>
              <a:buChar char="–"/>
              <a:defRPr/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SzPts val="3000"/>
              <a:buChar char="•"/>
              <a:defRPr/>
            </a:lvl3pPr>
            <a:lvl4pPr indent="-419100" lvl="3" marL="1828800" rtl="0">
              <a:spcBef>
                <a:spcPts val="400"/>
              </a:spcBef>
              <a:spcAft>
                <a:spcPts val="0"/>
              </a:spcAft>
              <a:buSzPts val="3000"/>
              <a:buChar char="–"/>
              <a:defRPr/>
            </a:lvl4pPr>
            <a:lvl5pPr indent="-419100" lvl="4" marL="22860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5pPr>
            <a:lvl6pPr indent="-419100" lvl="5" marL="27432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6pPr>
            <a:lvl7pPr indent="-419100" lvl="6" marL="32004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7pPr>
            <a:lvl8pPr indent="-419100" lvl="7" marL="36576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8pPr>
            <a:lvl9pPr indent="-419100" lvl="8" marL="41148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30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30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19100" lvl="1" marL="914400" rtl="0">
              <a:spcBef>
                <a:spcPts val="560"/>
              </a:spcBef>
              <a:spcAft>
                <a:spcPts val="0"/>
              </a:spcAft>
              <a:buSzPts val="3000"/>
              <a:buChar char="–"/>
              <a:defRPr/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SzPts val="3000"/>
              <a:buChar char="•"/>
              <a:defRPr/>
            </a:lvl3pPr>
            <a:lvl4pPr indent="-419100" lvl="3" marL="1828800" rtl="0">
              <a:spcBef>
                <a:spcPts val="400"/>
              </a:spcBef>
              <a:spcAft>
                <a:spcPts val="0"/>
              </a:spcAft>
              <a:buSzPts val="3000"/>
              <a:buChar char="–"/>
              <a:defRPr/>
            </a:lvl4pPr>
            <a:lvl5pPr indent="-419100" lvl="4" marL="22860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5pPr>
            <a:lvl6pPr indent="-419100" lvl="5" marL="27432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6pPr>
            <a:lvl7pPr indent="-419100" lvl="6" marL="32004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7pPr>
            <a:lvl8pPr indent="-419100" lvl="7" marL="36576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8pPr>
            <a:lvl9pPr indent="-419100" lvl="8" marL="41148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4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2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ctrTitle"/>
          </p:nvPr>
        </p:nvSpPr>
        <p:spPr>
          <a:xfrm>
            <a:off x="533400" y="277416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" type="subTitle"/>
          </p:nvPr>
        </p:nvSpPr>
        <p:spPr>
          <a:xfrm>
            <a:off x="0" y="971550"/>
            <a:ext cx="7620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indent="-1968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1651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1905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1905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1905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1905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1905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1905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0" type="dt"/>
          </p:nvPr>
        </p:nvSpPr>
        <p:spPr>
          <a:xfrm>
            <a:off x="228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1" type="ftr"/>
          </p:nvPr>
        </p:nvSpPr>
        <p:spPr>
          <a:xfrm>
            <a:off x="2362200" y="46863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381000" y="971550"/>
            <a:ext cx="77724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" type="body"/>
          </p:nvPr>
        </p:nvSpPr>
        <p:spPr>
          <a:xfrm>
            <a:off x="381000" y="971550"/>
            <a:ext cx="3810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2" type="body"/>
          </p:nvPr>
        </p:nvSpPr>
        <p:spPr>
          <a:xfrm>
            <a:off x="4343400" y="971550"/>
            <a:ext cx="3810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5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None/>
              <a:defRPr b="1"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68" name="Google Shape;168;p34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3" name="Google Shape;173;p3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5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0" name="Google Shape;180;p36"/>
          <p:cNvSpPr txBox="1"/>
          <p:nvPr>
            <p:ph idx="1" type="body"/>
          </p:nvPr>
        </p:nvSpPr>
        <p:spPr>
          <a:xfrm rot="5400000">
            <a:off x="2381250" y="-1028700"/>
            <a:ext cx="37719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181" name="Google Shape;181;p36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2" name="Google Shape;182;p36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3" name="Google Shape;183;p36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>
            <p:ph type="title"/>
          </p:nvPr>
        </p:nvSpPr>
        <p:spPr>
          <a:xfrm rot="5400000">
            <a:off x="5010150" y="1600200"/>
            <a:ext cx="4343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6" name="Google Shape;186;p37"/>
          <p:cNvSpPr txBox="1"/>
          <p:nvPr>
            <p:ph idx="1" type="body"/>
          </p:nvPr>
        </p:nvSpPr>
        <p:spPr>
          <a:xfrm rot="5400000">
            <a:off x="1047750" y="-266700"/>
            <a:ext cx="4343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187" name="Google Shape;187;p37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8" name="Google Shape;188;p37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37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93" name="Google Shape;193;p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5">
  <p:cSld name="TITLE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/>
          <p:nvPr>
            <p:ph type="ctrTitle"/>
          </p:nvPr>
        </p:nvSpPr>
        <p:spPr>
          <a:xfrm>
            <a:off x="533400" y="277416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b="1"/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0" name="Google Shape;200;p40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 showMasterSp="0">
  <p:cSld name="TITLE_4">
    <p:bg>
      <p:bgPr>
        <a:solidFill>
          <a:srgbClr val="FFFF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3" name="Google Shape;203;p4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 txBox="1"/>
          <p:nvPr>
            <p:ph type="ctrTitle"/>
          </p:nvPr>
        </p:nvSpPr>
        <p:spPr>
          <a:xfrm>
            <a:off x="533400" y="277416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b="1"/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1" name="Google Shape;211;p43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Char char="●"/>
              <a:defRPr b="1" sz="36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4" name="Google Shape;214;p44"/>
          <p:cNvSpPr txBox="1"/>
          <p:nvPr>
            <p:ph idx="1" type="body"/>
          </p:nvPr>
        </p:nvSpPr>
        <p:spPr>
          <a:xfrm>
            <a:off x="381000" y="971550"/>
            <a:ext cx="84423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indent="-4191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indent="-4191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indent="-4191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indent="-4191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indent="-4191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indent="-4191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indent="-4191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indent="-4191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215" name="Google Shape;215;p44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5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" name="Google Shape;218;p45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"/>
          <p:cNvSpPr txBox="1"/>
          <p:nvPr>
            <p:ph type="title"/>
          </p:nvPr>
        </p:nvSpPr>
        <p:spPr>
          <a:xfrm>
            <a:off x="607100" y="1435931"/>
            <a:ext cx="75069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  <a:defRPr b="0" sz="6000"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9pPr>
          </a:lstStyle>
          <a:p/>
        </p:txBody>
      </p:sp>
      <p:sp>
        <p:nvSpPr>
          <p:cNvPr id="221" name="Google Shape;221;p4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/>
          <p:nvPr>
            <p:ph type="ctrTitle"/>
          </p:nvPr>
        </p:nvSpPr>
        <p:spPr>
          <a:xfrm>
            <a:off x="533400" y="277416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4" name="Google Shape;224;p47"/>
          <p:cNvSpPr txBox="1"/>
          <p:nvPr>
            <p:ph idx="1" type="subTitle"/>
          </p:nvPr>
        </p:nvSpPr>
        <p:spPr>
          <a:xfrm>
            <a:off x="0" y="971550"/>
            <a:ext cx="7620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9pPr>
          </a:lstStyle>
          <a:p/>
        </p:txBody>
      </p:sp>
      <p:sp>
        <p:nvSpPr>
          <p:cNvPr id="225" name="Google Shape;225;p47"/>
          <p:cNvSpPr txBox="1"/>
          <p:nvPr>
            <p:ph idx="10" type="dt"/>
          </p:nvPr>
        </p:nvSpPr>
        <p:spPr>
          <a:xfrm>
            <a:off x="228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47"/>
          <p:cNvSpPr txBox="1"/>
          <p:nvPr>
            <p:ph idx="11" type="ftr"/>
          </p:nvPr>
        </p:nvSpPr>
        <p:spPr>
          <a:xfrm>
            <a:off x="2362200" y="46863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47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/>
          <p:nvPr>
            <p:ph type="ctrTitle"/>
          </p:nvPr>
        </p:nvSpPr>
        <p:spPr>
          <a:xfrm>
            <a:off x="533400" y="277415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0" name="Google Shape;230;p48"/>
          <p:cNvSpPr txBox="1"/>
          <p:nvPr>
            <p:ph idx="1" type="subTitle"/>
          </p:nvPr>
        </p:nvSpPr>
        <p:spPr>
          <a:xfrm>
            <a:off x="0" y="971550"/>
            <a:ext cx="7620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48"/>
          <p:cNvSpPr txBox="1"/>
          <p:nvPr>
            <p:ph idx="10" type="dt"/>
          </p:nvPr>
        </p:nvSpPr>
        <p:spPr>
          <a:xfrm>
            <a:off x="228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48"/>
          <p:cNvSpPr txBox="1"/>
          <p:nvPr>
            <p:ph idx="11" type="ftr"/>
          </p:nvPr>
        </p:nvSpPr>
        <p:spPr>
          <a:xfrm>
            <a:off x="2362200" y="46863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48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 showMasterSp="0">
  <p:cSld name="TITLE_3">
    <p:bg>
      <p:bgPr>
        <a:solidFill>
          <a:srgbClr val="FFFFF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49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4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4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4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6" name="Google Shape;246;p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7" name="Google Shape;24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0" name="Google Shape;25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3"/>
          <p:cNvSpPr txBox="1"/>
          <p:nvPr>
            <p:ph type="title"/>
          </p:nvPr>
        </p:nvSpPr>
        <p:spPr>
          <a:xfrm>
            <a:off x="0" y="857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None/>
              <a:defRPr b="1" sz="36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" name="Google Shape;253;p53"/>
          <p:cNvSpPr txBox="1"/>
          <p:nvPr>
            <p:ph idx="1" type="body"/>
          </p:nvPr>
        </p:nvSpPr>
        <p:spPr>
          <a:xfrm>
            <a:off x="250200" y="722263"/>
            <a:ext cx="8643600" cy="3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254" name="Google Shape;254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p5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8" name="Google Shape;258;p5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9" name="Google Shape;259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3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None/>
              <a:defRPr b="1" sz="3600"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"/>
          <p:cNvSpPr txBox="1"/>
          <p:nvPr>
            <p:ph type="title"/>
          </p:nvPr>
        </p:nvSpPr>
        <p:spPr>
          <a:xfrm>
            <a:off x="311700" y="14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None/>
              <a:defRPr b="1" sz="36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2" name="Google Shape;262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5" name="Google Shape;265;p5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6" name="Google Shape;26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9" name="Google Shape;269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3" name="Google Shape;273;p5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4" name="Google Shape;274;p5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5" name="Google Shape;275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78" name="Google Shape;278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1" name="Google Shape;281;p6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2" name="Google Shape;282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7" name="Google Shape;287;p62"/>
          <p:cNvSpPr txBox="1"/>
          <p:nvPr>
            <p:ph idx="1" type="body"/>
          </p:nvPr>
        </p:nvSpPr>
        <p:spPr>
          <a:xfrm>
            <a:off x="381000" y="971550"/>
            <a:ext cx="77724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288" name="Google Shape;288;p62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9" name="Google Shape;289;p62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0" name="Google Shape;290;p62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 showMasterSp="0">
  <p:cSld name="TITLE_4">
    <p:bg>
      <p:bgPr>
        <a:solidFill>
          <a:srgbClr val="FFFFFF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3" name="Google Shape;293;p6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6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6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6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5"/>
          <p:cNvSpPr txBox="1"/>
          <p:nvPr>
            <p:ph type="ctrTitle"/>
          </p:nvPr>
        </p:nvSpPr>
        <p:spPr>
          <a:xfrm>
            <a:off x="533400" y="277416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b="1"/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3" name="Google Shape;303;p65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6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Char char="●"/>
              <a:defRPr b="1" sz="36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6" name="Google Shape;306;p66"/>
          <p:cNvSpPr txBox="1"/>
          <p:nvPr>
            <p:ph idx="1" type="body"/>
          </p:nvPr>
        </p:nvSpPr>
        <p:spPr>
          <a:xfrm>
            <a:off x="381000" y="971550"/>
            <a:ext cx="84423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indent="-4191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indent="-4191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indent="-4191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indent="-4191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indent="-4191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indent="-4191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indent="-4191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indent="-4191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07" name="Google Shape;307;p6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7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0" name="Google Shape;310;p67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8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9"/>
          <p:cNvSpPr txBox="1"/>
          <p:nvPr>
            <p:ph type="title"/>
          </p:nvPr>
        </p:nvSpPr>
        <p:spPr>
          <a:xfrm>
            <a:off x="607100" y="1435931"/>
            <a:ext cx="75069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9pPr>
          </a:lstStyle>
          <a:p/>
        </p:txBody>
      </p:sp>
      <p:sp>
        <p:nvSpPr>
          <p:cNvPr id="315" name="Google Shape;315;p69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0"/>
          <p:cNvSpPr txBox="1"/>
          <p:nvPr>
            <p:ph type="ctrTitle"/>
          </p:nvPr>
        </p:nvSpPr>
        <p:spPr>
          <a:xfrm>
            <a:off x="533400" y="277416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8" name="Google Shape;318;p70"/>
          <p:cNvSpPr txBox="1"/>
          <p:nvPr>
            <p:ph idx="1" type="subTitle"/>
          </p:nvPr>
        </p:nvSpPr>
        <p:spPr>
          <a:xfrm>
            <a:off x="0" y="971550"/>
            <a:ext cx="7620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indent="-2984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2pPr>
            <a:lvl3pPr indent="-2667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3pPr>
            <a:lvl4pPr indent="-2921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4pPr>
            <a:lvl5pPr indent="-2921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5pPr>
            <a:lvl6pPr indent="-2921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6pPr>
            <a:lvl7pPr indent="-2921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7pPr>
            <a:lvl8pPr indent="-2921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8pPr>
            <a:lvl9pPr indent="-2921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9pPr>
          </a:lstStyle>
          <a:p/>
        </p:txBody>
      </p:sp>
      <p:sp>
        <p:nvSpPr>
          <p:cNvPr id="319" name="Google Shape;319;p70"/>
          <p:cNvSpPr txBox="1"/>
          <p:nvPr>
            <p:ph idx="10" type="dt"/>
          </p:nvPr>
        </p:nvSpPr>
        <p:spPr>
          <a:xfrm>
            <a:off x="228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0" name="Google Shape;320;p70"/>
          <p:cNvSpPr txBox="1"/>
          <p:nvPr>
            <p:ph idx="11" type="ftr"/>
          </p:nvPr>
        </p:nvSpPr>
        <p:spPr>
          <a:xfrm>
            <a:off x="2362200" y="46863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1" name="Google Shape;321;p70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1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4" name="Google Shape;324;p71"/>
          <p:cNvSpPr txBox="1"/>
          <p:nvPr>
            <p:ph idx="1" type="body"/>
          </p:nvPr>
        </p:nvSpPr>
        <p:spPr>
          <a:xfrm>
            <a:off x="381000" y="971550"/>
            <a:ext cx="3810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19100" lvl="1" marL="914400" rtl="0">
              <a:spcBef>
                <a:spcPts val="560"/>
              </a:spcBef>
              <a:spcAft>
                <a:spcPts val="0"/>
              </a:spcAft>
              <a:buSzPts val="3000"/>
              <a:buChar char="–"/>
              <a:defRPr/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SzPts val="3000"/>
              <a:buChar char="•"/>
              <a:defRPr/>
            </a:lvl3pPr>
            <a:lvl4pPr indent="-419100" lvl="3" marL="1828800" rtl="0">
              <a:spcBef>
                <a:spcPts val="400"/>
              </a:spcBef>
              <a:spcAft>
                <a:spcPts val="0"/>
              </a:spcAft>
              <a:buSzPts val="3000"/>
              <a:buChar char="–"/>
              <a:defRPr/>
            </a:lvl4pPr>
            <a:lvl5pPr indent="-419100" lvl="4" marL="22860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5pPr>
            <a:lvl6pPr indent="-419100" lvl="5" marL="27432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6pPr>
            <a:lvl7pPr indent="-419100" lvl="6" marL="32004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7pPr>
            <a:lvl8pPr indent="-419100" lvl="7" marL="36576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8pPr>
            <a:lvl9pPr indent="-419100" lvl="8" marL="41148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9pPr>
          </a:lstStyle>
          <a:p/>
        </p:txBody>
      </p:sp>
      <p:sp>
        <p:nvSpPr>
          <p:cNvPr id="325" name="Google Shape;325;p71"/>
          <p:cNvSpPr txBox="1"/>
          <p:nvPr>
            <p:ph idx="2" type="body"/>
          </p:nvPr>
        </p:nvSpPr>
        <p:spPr>
          <a:xfrm>
            <a:off x="4343400" y="971550"/>
            <a:ext cx="3810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19100" lvl="1" marL="914400" rtl="0">
              <a:spcBef>
                <a:spcPts val="560"/>
              </a:spcBef>
              <a:spcAft>
                <a:spcPts val="0"/>
              </a:spcAft>
              <a:buSzPts val="3000"/>
              <a:buChar char="–"/>
              <a:defRPr/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SzPts val="3000"/>
              <a:buChar char="•"/>
              <a:defRPr/>
            </a:lvl3pPr>
            <a:lvl4pPr indent="-419100" lvl="3" marL="1828800" rtl="0">
              <a:spcBef>
                <a:spcPts val="400"/>
              </a:spcBef>
              <a:spcAft>
                <a:spcPts val="0"/>
              </a:spcAft>
              <a:buSzPts val="3000"/>
              <a:buChar char="–"/>
              <a:defRPr/>
            </a:lvl4pPr>
            <a:lvl5pPr indent="-419100" lvl="4" marL="22860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5pPr>
            <a:lvl6pPr indent="-419100" lvl="5" marL="27432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6pPr>
            <a:lvl7pPr indent="-419100" lvl="6" marL="32004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7pPr>
            <a:lvl8pPr indent="-419100" lvl="7" marL="36576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8pPr>
            <a:lvl9pPr indent="-419100" lvl="8" marL="41148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9pPr>
          </a:lstStyle>
          <a:p/>
        </p:txBody>
      </p:sp>
      <p:sp>
        <p:nvSpPr>
          <p:cNvPr id="326" name="Google Shape;326;p71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7" name="Google Shape;327;p71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8" name="Google Shape;328;p71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1" name="Google Shape;331;p72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30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30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9pPr>
          </a:lstStyle>
          <a:p/>
        </p:txBody>
      </p:sp>
      <p:sp>
        <p:nvSpPr>
          <p:cNvPr id="332" name="Google Shape;332;p72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19100" lvl="1" marL="914400" rtl="0">
              <a:spcBef>
                <a:spcPts val="560"/>
              </a:spcBef>
              <a:spcAft>
                <a:spcPts val="0"/>
              </a:spcAft>
              <a:buSzPts val="3000"/>
              <a:buChar char="–"/>
              <a:defRPr/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SzPts val="3000"/>
              <a:buChar char="•"/>
              <a:defRPr/>
            </a:lvl3pPr>
            <a:lvl4pPr indent="-419100" lvl="3" marL="1828800" rtl="0">
              <a:spcBef>
                <a:spcPts val="400"/>
              </a:spcBef>
              <a:spcAft>
                <a:spcPts val="0"/>
              </a:spcAft>
              <a:buSzPts val="3000"/>
              <a:buChar char="–"/>
              <a:defRPr/>
            </a:lvl4pPr>
            <a:lvl5pPr indent="-419100" lvl="4" marL="22860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5pPr>
            <a:lvl6pPr indent="-419100" lvl="5" marL="27432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6pPr>
            <a:lvl7pPr indent="-419100" lvl="6" marL="32004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7pPr>
            <a:lvl8pPr indent="-419100" lvl="7" marL="36576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8pPr>
            <a:lvl9pPr indent="-419100" lvl="8" marL="41148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9pPr>
          </a:lstStyle>
          <a:p/>
        </p:txBody>
      </p:sp>
      <p:sp>
        <p:nvSpPr>
          <p:cNvPr id="333" name="Google Shape;333;p72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30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30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9pPr>
          </a:lstStyle>
          <a:p/>
        </p:txBody>
      </p:sp>
      <p:sp>
        <p:nvSpPr>
          <p:cNvPr id="334" name="Google Shape;334;p72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19100" lvl="1" marL="914400" rtl="0">
              <a:spcBef>
                <a:spcPts val="560"/>
              </a:spcBef>
              <a:spcAft>
                <a:spcPts val="0"/>
              </a:spcAft>
              <a:buSzPts val="3000"/>
              <a:buChar char="–"/>
              <a:defRPr/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SzPts val="3000"/>
              <a:buChar char="•"/>
              <a:defRPr/>
            </a:lvl3pPr>
            <a:lvl4pPr indent="-419100" lvl="3" marL="1828800" rtl="0">
              <a:spcBef>
                <a:spcPts val="400"/>
              </a:spcBef>
              <a:spcAft>
                <a:spcPts val="0"/>
              </a:spcAft>
              <a:buSzPts val="3000"/>
              <a:buChar char="–"/>
              <a:defRPr/>
            </a:lvl4pPr>
            <a:lvl5pPr indent="-419100" lvl="4" marL="22860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5pPr>
            <a:lvl6pPr indent="-419100" lvl="5" marL="27432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6pPr>
            <a:lvl7pPr indent="-419100" lvl="6" marL="32004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7pPr>
            <a:lvl8pPr indent="-419100" lvl="7" marL="36576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8pPr>
            <a:lvl9pPr indent="-419100" lvl="8" marL="4114800" rtl="0">
              <a:spcBef>
                <a:spcPts val="400"/>
              </a:spcBef>
              <a:spcAft>
                <a:spcPts val="0"/>
              </a:spcAft>
              <a:buSzPts val="3000"/>
              <a:buChar char="»"/>
              <a:defRPr/>
            </a:lvl9pPr>
          </a:lstStyle>
          <a:p/>
        </p:txBody>
      </p:sp>
      <p:sp>
        <p:nvSpPr>
          <p:cNvPr id="335" name="Google Shape;335;p72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6" name="Google Shape;336;p72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7" name="Google Shape;337;p72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rgbClr val="FFFFFF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3"/>
          <p:cNvSpPr txBox="1"/>
          <p:nvPr>
            <p:ph type="ctrTitle"/>
          </p:nvPr>
        </p:nvSpPr>
        <p:spPr>
          <a:xfrm>
            <a:off x="533400" y="277417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0" name="Google Shape;340;p73"/>
          <p:cNvSpPr txBox="1"/>
          <p:nvPr>
            <p:ph idx="1" type="subTitle"/>
          </p:nvPr>
        </p:nvSpPr>
        <p:spPr>
          <a:xfrm>
            <a:off x="0" y="971551"/>
            <a:ext cx="7620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indent="-2984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2pPr>
            <a:lvl3pPr indent="-2667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3pPr>
            <a:lvl4pPr indent="-2921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4pPr>
            <a:lvl5pPr indent="-2921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5pPr>
            <a:lvl6pPr indent="-2921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6pPr>
            <a:lvl7pPr indent="-2921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7pPr>
            <a:lvl8pPr indent="-2921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8pPr>
            <a:lvl9pPr indent="-2921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9pPr>
          </a:lstStyle>
          <a:p/>
        </p:txBody>
      </p:sp>
      <p:sp>
        <p:nvSpPr>
          <p:cNvPr id="341" name="Google Shape;341;p73"/>
          <p:cNvSpPr txBox="1"/>
          <p:nvPr>
            <p:ph idx="10" type="dt"/>
          </p:nvPr>
        </p:nvSpPr>
        <p:spPr>
          <a:xfrm>
            <a:off x="228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2" name="Google Shape;342;p73"/>
          <p:cNvSpPr txBox="1"/>
          <p:nvPr>
            <p:ph idx="11" type="ftr"/>
          </p:nvPr>
        </p:nvSpPr>
        <p:spPr>
          <a:xfrm>
            <a:off x="2362200" y="46863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3" name="Google Shape;343;p73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4"/>
          <p:cNvSpPr txBox="1"/>
          <p:nvPr>
            <p:ph type="title"/>
          </p:nvPr>
        </p:nvSpPr>
        <p:spPr>
          <a:xfrm>
            <a:off x="471900" y="338675"/>
            <a:ext cx="82221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●"/>
              <a:defRPr sz="3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○"/>
              <a:defRPr sz="3600">
                <a:latin typeface="Arial Black"/>
                <a:ea typeface="Arial Black"/>
                <a:cs typeface="Arial Black"/>
                <a:sym typeface="Arial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■"/>
              <a:defRPr sz="3600">
                <a:latin typeface="Arial Black"/>
                <a:ea typeface="Arial Black"/>
                <a:cs typeface="Arial Black"/>
                <a:sym typeface="Arial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●"/>
              <a:defRPr sz="3600">
                <a:latin typeface="Arial Black"/>
                <a:ea typeface="Arial Black"/>
                <a:cs typeface="Arial Black"/>
                <a:sym typeface="Arial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○"/>
              <a:defRPr sz="3600">
                <a:latin typeface="Arial Black"/>
                <a:ea typeface="Arial Black"/>
                <a:cs typeface="Arial Black"/>
                <a:sym typeface="Arial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■"/>
              <a:defRPr sz="3600">
                <a:latin typeface="Arial Black"/>
                <a:ea typeface="Arial Black"/>
                <a:cs typeface="Arial Black"/>
                <a:sym typeface="Arial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●"/>
              <a:defRPr sz="3600">
                <a:latin typeface="Arial Black"/>
                <a:ea typeface="Arial Black"/>
                <a:cs typeface="Arial Black"/>
                <a:sym typeface="Arial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○"/>
              <a:defRPr sz="3600">
                <a:latin typeface="Arial Black"/>
                <a:ea typeface="Arial Black"/>
                <a:cs typeface="Arial Black"/>
                <a:sym typeface="Arial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■"/>
              <a:defRPr sz="36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46" name="Google Shape;346;p74"/>
          <p:cNvSpPr txBox="1"/>
          <p:nvPr>
            <p:ph idx="1" type="body"/>
          </p:nvPr>
        </p:nvSpPr>
        <p:spPr>
          <a:xfrm>
            <a:off x="471900" y="1319344"/>
            <a:ext cx="7728900" cy="33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  <a:defRPr/>
            </a:lvl1pPr>
            <a:lvl2pPr indent="-419100" lvl="1" marL="914400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000"/>
              <a:buChar char="–"/>
              <a:defRPr/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  <a:defRPr/>
            </a:lvl3pPr>
            <a:lvl4pPr indent="-419100" lvl="3" marL="18288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–"/>
              <a:defRPr/>
            </a:lvl4pPr>
            <a:lvl5pPr indent="-419100" lvl="4" marL="22860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»"/>
              <a:defRPr/>
            </a:lvl5pPr>
            <a:lvl6pPr indent="-419100" lvl="5" marL="27432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»"/>
              <a:defRPr/>
            </a:lvl6pPr>
            <a:lvl7pPr indent="-419100" lvl="6" marL="32004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»"/>
              <a:defRPr/>
            </a:lvl7pPr>
            <a:lvl8pPr indent="-419100" lvl="7" marL="36576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»"/>
              <a:defRPr/>
            </a:lvl8pPr>
            <a:lvl9pPr indent="-419100" lvl="8" marL="41148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»"/>
              <a:defRPr/>
            </a:lvl9pPr>
          </a:lstStyle>
          <a:p/>
        </p:txBody>
      </p:sp>
      <p:sp>
        <p:nvSpPr>
          <p:cNvPr id="347" name="Google Shape;347;p7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2">
  <p:cSld name="SECTION_HEADER_2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50" name="Google Shape;350;p7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6"/>
          <p:cNvSpPr txBox="1"/>
          <p:nvPr>
            <p:ph type="title"/>
          </p:nvPr>
        </p:nvSpPr>
        <p:spPr>
          <a:xfrm>
            <a:off x="471900" y="338675"/>
            <a:ext cx="82221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●"/>
              <a:defRPr b="1" sz="3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○"/>
              <a:defRPr b="1" sz="3600">
                <a:latin typeface="Arial Black"/>
                <a:ea typeface="Arial Black"/>
                <a:cs typeface="Arial Black"/>
                <a:sym typeface="Arial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■"/>
              <a:defRPr b="1" sz="3600">
                <a:latin typeface="Arial Black"/>
                <a:ea typeface="Arial Black"/>
                <a:cs typeface="Arial Black"/>
                <a:sym typeface="Arial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●"/>
              <a:defRPr b="1" sz="3600">
                <a:latin typeface="Arial Black"/>
                <a:ea typeface="Arial Black"/>
                <a:cs typeface="Arial Black"/>
                <a:sym typeface="Arial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○"/>
              <a:defRPr b="1" sz="3600">
                <a:latin typeface="Arial Black"/>
                <a:ea typeface="Arial Black"/>
                <a:cs typeface="Arial Black"/>
                <a:sym typeface="Arial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■"/>
              <a:defRPr b="1" sz="3600">
                <a:latin typeface="Arial Black"/>
                <a:ea typeface="Arial Black"/>
                <a:cs typeface="Arial Black"/>
                <a:sym typeface="Arial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●"/>
              <a:defRPr b="1" sz="3600">
                <a:latin typeface="Arial Black"/>
                <a:ea typeface="Arial Black"/>
                <a:cs typeface="Arial Black"/>
                <a:sym typeface="Arial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○"/>
              <a:defRPr b="1" sz="3600">
                <a:latin typeface="Arial Black"/>
                <a:ea typeface="Arial Black"/>
                <a:cs typeface="Arial Black"/>
                <a:sym typeface="Arial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Arial Black"/>
              <a:buChar char="■"/>
              <a:defRPr b="1" sz="36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53" name="Google Shape;353;p76"/>
          <p:cNvSpPr txBox="1"/>
          <p:nvPr>
            <p:ph idx="1" type="body"/>
          </p:nvPr>
        </p:nvSpPr>
        <p:spPr>
          <a:xfrm>
            <a:off x="471900" y="1191864"/>
            <a:ext cx="3999900" cy="34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»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»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»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»"/>
              <a:defRPr sz="1200"/>
            </a:lvl9pPr>
          </a:lstStyle>
          <a:p/>
        </p:txBody>
      </p:sp>
      <p:sp>
        <p:nvSpPr>
          <p:cNvPr id="354" name="Google Shape;354;p76"/>
          <p:cNvSpPr txBox="1"/>
          <p:nvPr>
            <p:ph idx="2" type="body"/>
          </p:nvPr>
        </p:nvSpPr>
        <p:spPr>
          <a:xfrm>
            <a:off x="4694250" y="1293844"/>
            <a:ext cx="3999900" cy="33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»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»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»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Char char="»"/>
              <a:defRPr sz="1200"/>
            </a:lvl9pPr>
          </a:lstStyle>
          <a:p/>
        </p:txBody>
      </p:sp>
      <p:sp>
        <p:nvSpPr>
          <p:cNvPr id="355" name="Google Shape;355;p7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8" name="Google Shape;358;p77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30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30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3000"/>
              <a:buFont typeface="Arial"/>
              <a:buNone/>
              <a:defRPr/>
            </a:lvl9pPr>
          </a:lstStyle>
          <a:p/>
        </p:txBody>
      </p:sp>
      <p:sp>
        <p:nvSpPr>
          <p:cNvPr id="359" name="Google Shape;359;p77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0" name="Google Shape;360;p77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1" name="Google Shape;361;p77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8"/>
          <p:cNvSpPr txBox="1"/>
          <p:nvPr>
            <p:ph type="title"/>
          </p:nvPr>
        </p:nvSpPr>
        <p:spPr>
          <a:xfrm>
            <a:off x="179513" y="303498"/>
            <a:ext cx="5820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1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4" name="Google Shape;364;p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</a:defRPr>
            </a:lvl1pPr>
            <a:lvl2pPr lvl="1" rtl="0">
              <a:buNone/>
              <a:defRPr sz="1300">
                <a:solidFill>
                  <a:srgbClr val="000000"/>
                </a:solidFill>
              </a:defRPr>
            </a:lvl2pPr>
            <a:lvl3pPr lvl="2" rtl="0">
              <a:buNone/>
              <a:defRPr sz="1300">
                <a:solidFill>
                  <a:srgbClr val="000000"/>
                </a:solidFill>
              </a:defRPr>
            </a:lvl3pPr>
            <a:lvl4pPr lvl="3" rtl="0">
              <a:buNone/>
              <a:defRPr sz="1300">
                <a:solidFill>
                  <a:srgbClr val="000000"/>
                </a:solidFill>
              </a:defRPr>
            </a:lvl4pPr>
            <a:lvl5pPr lvl="4" rtl="0">
              <a:buNone/>
              <a:defRPr sz="1300">
                <a:solidFill>
                  <a:srgbClr val="000000"/>
                </a:solidFill>
              </a:defRPr>
            </a:lvl5pPr>
            <a:lvl6pPr lvl="5" rtl="0">
              <a:buNone/>
              <a:defRPr sz="1300">
                <a:solidFill>
                  <a:srgbClr val="000000"/>
                </a:solidFill>
              </a:defRPr>
            </a:lvl6pPr>
            <a:lvl7pPr lvl="6" rtl="0">
              <a:buNone/>
              <a:defRPr sz="1300">
                <a:solidFill>
                  <a:srgbClr val="000000"/>
                </a:solidFill>
              </a:defRPr>
            </a:lvl7pPr>
            <a:lvl8pPr lvl="7" rtl="0">
              <a:buNone/>
              <a:defRPr sz="1300">
                <a:solidFill>
                  <a:srgbClr val="000000"/>
                </a:solidFill>
              </a:defRPr>
            </a:lvl8pPr>
            <a:lvl9pPr lvl="8" rtl="0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9"/>
          <p:cNvSpPr txBox="1"/>
          <p:nvPr>
            <p:ph type="title"/>
          </p:nvPr>
        </p:nvSpPr>
        <p:spPr>
          <a:xfrm>
            <a:off x="457200" y="91678"/>
            <a:ext cx="754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7" name="Google Shape;367;p79"/>
          <p:cNvSpPr txBox="1"/>
          <p:nvPr>
            <p:ph idx="1" type="body"/>
          </p:nvPr>
        </p:nvSpPr>
        <p:spPr>
          <a:xfrm>
            <a:off x="457200" y="1289447"/>
            <a:ext cx="4038600" cy="3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8" name="Google Shape;368;p79"/>
          <p:cNvSpPr txBox="1"/>
          <p:nvPr>
            <p:ph idx="2" type="body"/>
          </p:nvPr>
        </p:nvSpPr>
        <p:spPr>
          <a:xfrm>
            <a:off x="4648200" y="1289447"/>
            <a:ext cx="4038600" cy="3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Google Shape;369;p79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7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79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3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0"/>
          <p:cNvSpPr txBox="1"/>
          <p:nvPr>
            <p:ph type="ctrTitle"/>
          </p:nvPr>
        </p:nvSpPr>
        <p:spPr>
          <a:xfrm>
            <a:off x="533400" y="277416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4" name="Google Shape;374;p80"/>
          <p:cNvSpPr txBox="1"/>
          <p:nvPr>
            <p:ph idx="1" type="subTitle"/>
          </p:nvPr>
        </p:nvSpPr>
        <p:spPr>
          <a:xfrm>
            <a:off x="0" y="971550"/>
            <a:ext cx="7620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indent="-2984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2pPr>
            <a:lvl3pPr indent="-2667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3pPr>
            <a:lvl4pPr indent="-2921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/>
            </a:lvl4pPr>
            <a:lvl5pPr indent="-2921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5pPr>
            <a:lvl6pPr indent="-2921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6pPr>
            <a:lvl7pPr indent="-2921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7pPr>
            <a:lvl8pPr indent="-2921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8pPr>
            <a:lvl9pPr indent="-2921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/>
            </a:lvl9pPr>
          </a:lstStyle>
          <a:p/>
        </p:txBody>
      </p:sp>
      <p:sp>
        <p:nvSpPr>
          <p:cNvPr id="375" name="Google Shape;375;p80"/>
          <p:cNvSpPr txBox="1"/>
          <p:nvPr>
            <p:ph idx="10" type="dt"/>
          </p:nvPr>
        </p:nvSpPr>
        <p:spPr>
          <a:xfrm>
            <a:off x="228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6" name="Google Shape;376;p80"/>
          <p:cNvSpPr txBox="1"/>
          <p:nvPr>
            <p:ph idx="11" type="ftr"/>
          </p:nvPr>
        </p:nvSpPr>
        <p:spPr>
          <a:xfrm>
            <a:off x="2362200" y="46863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7" name="Google Shape;377;p80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4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1"/>
          <p:cNvSpPr txBox="1"/>
          <p:nvPr>
            <p:ph type="ctrTitle"/>
          </p:nvPr>
        </p:nvSpPr>
        <p:spPr>
          <a:xfrm>
            <a:off x="533400" y="277415"/>
            <a:ext cx="8153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0" name="Google Shape;380;p81"/>
          <p:cNvSpPr txBox="1"/>
          <p:nvPr>
            <p:ph idx="1" type="subTitle"/>
          </p:nvPr>
        </p:nvSpPr>
        <p:spPr>
          <a:xfrm>
            <a:off x="0" y="971550"/>
            <a:ext cx="7620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1" name="Google Shape;381;p81"/>
          <p:cNvSpPr txBox="1"/>
          <p:nvPr>
            <p:ph idx="10" type="dt"/>
          </p:nvPr>
        </p:nvSpPr>
        <p:spPr>
          <a:xfrm>
            <a:off x="228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2" name="Google Shape;382;p81"/>
          <p:cNvSpPr txBox="1"/>
          <p:nvPr>
            <p:ph idx="11" type="ftr"/>
          </p:nvPr>
        </p:nvSpPr>
        <p:spPr>
          <a:xfrm>
            <a:off x="2362200" y="46863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3" name="Google Shape;383;p81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1">
  <p:cSld name="SECTION_HEADER_1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86" name="Google Shape;386;p8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3.xml"/><Relationship Id="rId19" Type="http://schemas.openxmlformats.org/officeDocument/2006/relationships/theme" Target="../theme/theme4.xml"/><Relationship Id="rId6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Char char="●"/>
              <a:defRPr b="1" sz="3600">
                <a:latin typeface="Comfortaa"/>
                <a:ea typeface="Comfortaa"/>
                <a:cs typeface="Comfortaa"/>
                <a:sym typeface="Comfortaa"/>
              </a:defRPr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1000" y="971550"/>
            <a:ext cx="77724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 sz="3000">
                <a:latin typeface="Comfortaa"/>
                <a:ea typeface="Comfortaa"/>
                <a:cs typeface="Comfortaa"/>
                <a:sym typeface="Comfortaa"/>
              </a:defRPr>
            </a:lvl1pPr>
            <a:lvl2pPr indent="-4191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indent="-4191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indent="-4191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indent="-419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indent="-419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indent="-419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indent="-419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indent="-419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381000" y="971550"/>
            <a:ext cx="77724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0" type="dt"/>
          </p:nvPr>
        </p:nvSpPr>
        <p:spPr>
          <a:xfrm>
            <a:off x="21336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1" type="ftr"/>
          </p:nvPr>
        </p:nvSpPr>
        <p:spPr>
          <a:xfrm>
            <a:off x="36576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mfortaa"/>
              <a:buChar char="●"/>
              <a:defRPr b="1" i="0" sz="3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39"/>
          <p:cNvSpPr txBox="1"/>
          <p:nvPr>
            <p:ph idx="1" type="body"/>
          </p:nvPr>
        </p:nvSpPr>
        <p:spPr>
          <a:xfrm>
            <a:off x="381000" y="971550"/>
            <a:ext cx="77724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 b="0" i="0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4191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 b="0" i="0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4191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 b="0" i="0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4191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 b="0" i="0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4191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b="0" i="0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indent="-4191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b="0" i="0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indent="-4191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b="0" i="0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indent="-419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b="0" i="0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indent="-419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b="0" i="0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97" name="Google Shape;197;p39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2" name="Google Shape;242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3" name="Google Shape;24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4"/>
          <p:cNvSpPr txBox="1"/>
          <p:nvPr>
            <p:ph type="title"/>
          </p:nvPr>
        </p:nvSpPr>
        <p:spPr>
          <a:xfrm>
            <a:off x="533400" y="400050"/>
            <a:ext cx="7620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Char char="●"/>
              <a:defRPr b="1" sz="3600">
                <a:latin typeface="Comfortaa"/>
                <a:ea typeface="Comfortaa"/>
                <a:cs typeface="Comfortaa"/>
                <a:sym typeface="Comfortaa"/>
              </a:defRPr>
            </a:lvl1pPr>
            <a:lvl2pPr indent="-8890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9" name="Google Shape;299;p64"/>
          <p:cNvSpPr txBox="1"/>
          <p:nvPr>
            <p:ph idx="1" type="body"/>
          </p:nvPr>
        </p:nvSpPr>
        <p:spPr>
          <a:xfrm>
            <a:off x="381000" y="971550"/>
            <a:ext cx="77724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 sz="3000">
                <a:latin typeface="Comfortaa"/>
                <a:ea typeface="Comfortaa"/>
                <a:cs typeface="Comfortaa"/>
                <a:sym typeface="Comfortaa"/>
              </a:defRPr>
            </a:lvl1pPr>
            <a:lvl2pPr indent="-4191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indent="-4191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•"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indent="-4191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–"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indent="-419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indent="-419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indent="-419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indent="-419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indent="-419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»"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00" name="Google Shape;300;p64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00.xml"/><Relationship Id="rId3" Type="http://schemas.openxmlformats.org/officeDocument/2006/relationships/hyperlink" Target="https://learn.microsoft.com/en-us/training/modules/publish-azure-web-app-with-visual-studio/7-exercise-publish-an-update-to-your-site" TargetMode="Externa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42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lassroom.google.com/c/NjQ1OTU1NTM3OTU1?cjc=c6p3iuc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tnet.microsoft.com/en-us/learn/aspnet/hello-world-tutorial/intro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tnet.microsoft.com/en-us/learn/aspnet/microservice-tutorial/intr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learn.microsoft.com/en-us/training/modules/get-started-with-web-development/2-project-structure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learn.microsoft.com/en-us/training/modules/get-started-with-web-development/3-html-basics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learn.microsoft.com/en-us/training/modules/get-started-with-web-development/4-css-basics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learn.microsoft.com/en-us/training/modules/get-started-with-web-development/5-javascript-basics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dotnet.microsoft.com/en-us/learn/aspnet/blazor-tutorial/intro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learn.microsoft.com/en-us/training/modules/web-development-101-accessibility/3-developer-tools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Relationship Id="rId4" Type="http://schemas.openxmlformats.org/officeDocument/2006/relationships/image" Target="../media/image4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s://github.com/dotnet-presentations/aspnetcore-for-beginners/blob/main/Tutorial/1-Create%20a%20Razor%20Page/Create-a-Razorpage-VS.md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learn.microsoft.com/en-us/training/modules/create-razor-pages-aspnet-core/3-exercise-customize-project" TargetMode="Externa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s://learn.microsoft.com/en-us/training/modules/create-razor-pages-aspnet-core/4-exercise-add-new-razor-page" TargetMode="Externa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69.xml"/><Relationship Id="rId3" Type="http://schemas.openxmlformats.org/officeDocument/2006/relationships/hyperlink" Target="https://github.com/dotnet-presentations/aspnetcore-for-beginners/blob/main/Tutorial/2-Add%20a%20model/Addamodel-VS.md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learn.microsoft.com/en-us/training/modules/create-razor-pages-aspnet-core/6-exercise-add-new-pizza-form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71.xml"/><Relationship Id="rId3" Type="http://schemas.openxmlformats.org/officeDocument/2006/relationships/hyperlink" Target="https://github.com/dotnet-presentations/aspnetcore-for-beginners/blob/main/Tutorial/3-Update%20Pages/update-VS.md" TargetMode="Externa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github.com/dotnet-presentations/aspnetcore-for-beginners/blob/main/Tutorial/4-Add%20Search/SearchPage-VS.md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77.xml"/><Relationship Id="rId3" Type="http://schemas.openxmlformats.org/officeDocument/2006/relationships/hyperlink" Target="https://learn.microsoft.com/en-us/training/modules/build-web-api-aspnet-core/3-exercise-create-web-api" TargetMode="Externa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80.xml"/><Relationship Id="rId3" Type="http://schemas.openxmlformats.org/officeDocument/2006/relationships/hyperlink" Target="https://learn.microsoft.com/en-us/training/modules/build-web-api-aspnet-core/5-exercise-add-data-store" TargetMode="Externa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81.xml"/><Relationship Id="rId3" Type="http://schemas.openxmlformats.org/officeDocument/2006/relationships/hyperlink" Target="https://learn.microsoft.com/en-us/training/modules/build-web-api-aspnet-core/6-exercise-add-controller" TargetMode="Externa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4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8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3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45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6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0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89.xml"/><Relationship Id="rId3" Type="http://schemas.openxmlformats.org/officeDocument/2006/relationships/hyperlink" Target="https://learn.microsoft.com/en-us/training/modules/build-web-api-aspnet-core/8-exercise-implement-crud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95.xml"/><Relationship Id="rId3" Type="http://schemas.openxmlformats.org/officeDocument/2006/relationships/hyperlink" Target="https://dotnet.microsoft.com/en-us/learn/aspnet/deploy-microservice-tutorial/intro" TargetMode="Externa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96.xml"/><Relationship Id="rId3" Type="http://schemas.openxmlformats.org/officeDocument/2006/relationships/hyperlink" Target="https://learn.microsoft.com/en-us/training/modules/publish-azure-web-app-with-visual-studio/3-exercise-create-a-new-aspnet-app" TargetMode="Externa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98.xml"/><Relationship Id="rId3" Type="http://schemas.openxmlformats.org/officeDocument/2006/relationships/hyperlink" Target="https://learn.microsoft.com/en-us/training/modules/publish-azure-web-app-with-visual-studio/5-exercise-publish-an-asp.net-app-from-visual-studio" TargetMode="Externa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3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83"/>
          <p:cNvSpPr txBox="1"/>
          <p:nvPr>
            <p:ph idx="4294967295" type="ctrTitle"/>
          </p:nvPr>
        </p:nvSpPr>
        <p:spPr>
          <a:xfrm>
            <a:off x="0" y="304802"/>
            <a:ext cx="91440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Build Web Apps with ASP.NET Core and C# for Beginners</a:t>
            </a:r>
            <a:endParaRPr b="1" i="0" sz="44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3" name="Google Shape;39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863" y="1549502"/>
            <a:ext cx="3114927" cy="2195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83"/>
          <p:cNvGrpSpPr/>
          <p:nvPr/>
        </p:nvGrpSpPr>
        <p:grpSpPr>
          <a:xfrm>
            <a:off x="0" y="3447850"/>
            <a:ext cx="9144000" cy="1695650"/>
            <a:chOff x="30325" y="3421700"/>
            <a:chExt cx="9144000" cy="1695650"/>
          </a:xfrm>
        </p:grpSpPr>
        <p:grpSp>
          <p:nvGrpSpPr>
            <p:cNvPr id="395" name="Google Shape;395;p83"/>
            <p:cNvGrpSpPr/>
            <p:nvPr/>
          </p:nvGrpSpPr>
          <p:grpSpPr>
            <a:xfrm>
              <a:off x="152400" y="3897803"/>
              <a:ext cx="4030969" cy="895500"/>
              <a:chOff x="152400" y="3897803"/>
              <a:chExt cx="4030969" cy="895500"/>
            </a:xfrm>
          </p:grpSpPr>
          <p:pic>
            <p:nvPicPr>
              <p:cNvPr id="396" name="Google Shape;396;p8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047900" y="3955174"/>
                <a:ext cx="3135469" cy="71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tertiarylogo.png" id="397" name="Google Shape;397;p8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52400" y="3897803"/>
                <a:ext cx="895500" cy="895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98" name="Google Shape;398;p83"/>
            <p:cNvSpPr txBox="1"/>
            <p:nvPr/>
          </p:nvSpPr>
          <p:spPr>
            <a:xfrm>
              <a:off x="4100075" y="3421700"/>
              <a:ext cx="4992600" cy="14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Comfortaa"/>
                  <a:ea typeface="Comfortaa"/>
                  <a:cs typeface="Comfortaa"/>
                  <a:sym typeface="Comfortaa"/>
                </a:rPr>
                <a:t>Version: 3.0</a:t>
              </a:r>
              <a:endParaRPr sz="16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Trainer: </a:t>
              </a:r>
              <a:r>
                <a:rPr lang="en" sz="1600">
                  <a:latin typeface="Comfortaa"/>
                  <a:ea typeface="Comfortaa"/>
                  <a:cs typeface="Comfortaa"/>
                  <a:sym typeface="Comfortaa"/>
                </a:rPr>
                <a:t>CK Leng</a:t>
              </a:r>
              <a:endParaRPr sz="16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Course Code: </a:t>
              </a:r>
              <a:r>
                <a:rPr lang="en" sz="1600">
                  <a:latin typeface="Comfortaa"/>
                  <a:ea typeface="Comfortaa"/>
                  <a:cs typeface="Comfortaa"/>
                  <a:sym typeface="Comfortaa"/>
                </a:rPr>
                <a:t>C213</a:t>
              </a:r>
              <a:endParaRPr sz="16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Website:www.tertiarycourses.com.my</a:t>
              </a:r>
              <a:endParaRPr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Email: </a:t>
              </a:r>
              <a:r>
                <a:rPr lang="en" sz="1600">
                  <a:latin typeface="Comfortaa"/>
                  <a:ea typeface="Comfortaa"/>
                  <a:cs typeface="Comfortaa"/>
                  <a:sym typeface="Comfortaa"/>
                </a:rPr>
                <a:t>sales@</a:t>
              </a:r>
              <a:r>
                <a:rPr lang="en" sz="1600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tertiarycourses.com.m</a:t>
              </a:r>
              <a:r>
                <a:rPr lang="en" sz="1600">
                  <a:latin typeface="Comfortaa"/>
                  <a:ea typeface="Comfortaa"/>
                  <a:cs typeface="Comfortaa"/>
                  <a:sym typeface="Comfortaa"/>
                </a:rPr>
                <a:t>y</a:t>
              </a:r>
              <a:endParaRPr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9" name="Google Shape;399;p83"/>
            <p:cNvSpPr txBox="1"/>
            <p:nvPr/>
          </p:nvSpPr>
          <p:spPr>
            <a:xfrm>
              <a:off x="30325" y="4748050"/>
              <a:ext cx="914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mfortaa"/>
                  <a:ea typeface="Comfortaa"/>
                  <a:cs typeface="Comfortaa"/>
                  <a:sym typeface="Comfortaa"/>
                </a:rPr>
                <a:t>This material belongs to Tertiary Infotech Pte Ltd (UEN: 201200696W). All Rights Reserved.</a:t>
              </a:r>
              <a:endParaRPr sz="12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92"/>
          <p:cNvSpPr txBox="1"/>
          <p:nvPr>
            <p:ph idx="1" type="body"/>
          </p:nvPr>
        </p:nvSpPr>
        <p:spPr>
          <a:xfrm>
            <a:off x="163350" y="590700"/>
            <a:ext cx="8817300" cy="44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Topic 5 Create a web API with ASP.NET Core controllers</a:t>
            </a:r>
            <a:endParaRPr b="1" sz="22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REST in ASP.NET Core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Exercise - Create a web API project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ASP.NET Core Web API Controllers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Exercise - Add a data store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Exercise - Add a controller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CRUD actions in ASP.NET Core5</a:t>
            </a:r>
            <a:endParaRPr b="1" sz="17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700">
                <a:solidFill>
                  <a:schemeClr val="dk1"/>
                </a:solidFill>
              </a:rPr>
              <a:t>Implement CRUD operations</a:t>
            </a:r>
            <a:br>
              <a:rPr b="1" lang="en" sz="2400">
                <a:solidFill>
                  <a:schemeClr val="dk1"/>
                </a:solidFill>
              </a:rPr>
            </a:b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Topic 6 Publish a web app to Azure with Visual Studio</a:t>
            </a:r>
            <a:endParaRPr b="1" sz="22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Install the necessary workloads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Create a new ASP.NET Core app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Explore the Azure App Service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Publish an ASP.NET app from Visual Studio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Explore your Visual Studio App Project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Publish an update to your site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460" name="Google Shape;460;p92"/>
          <p:cNvSpPr txBox="1"/>
          <p:nvPr/>
        </p:nvSpPr>
        <p:spPr>
          <a:xfrm>
            <a:off x="0" y="76194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Agenda</a:t>
            </a:r>
            <a:endParaRPr b="1" sz="3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82"/>
          <p:cNvSpPr txBox="1"/>
          <p:nvPr>
            <p:ph type="ctrTitle"/>
          </p:nvPr>
        </p:nvSpPr>
        <p:spPr>
          <a:xfrm>
            <a:off x="0" y="32550"/>
            <a:ext cx="91440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Exercise - Publish an update to your site</a:t>
            </a:r>
            <a:endParaRPr/>
          </a:p>
        </p:txBody>
      </p:sp>
      <p:sp>
        <p:nvSpPr>
          <p:cNvPr id="1091" name="Google Shape;1091;p182"/>
          <p:cNvSpPr txBox="1"/>
          <p:nvPr>
            <p:ph idx="1" type="subTitle"/>
          </p:nvPr>
        </p:nvSpPr>
        <p:spPr>
          <a:xfrm>
            <a:off x="42150" y="1767600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https://learn.microsoft.com/en-us/training/modules/publish-azure-web-app-with-visual-studio/7-exercise-publish-an-update-to-your-site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2" name="Google Shape;1092;p18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83"/>
          <p:cNvSpPr txBox="1"/>
          <p:nvPr/>
        </p:nvSpPr>
        <p:spPr>
          <a:xfrm>
            <a:off x="483213" y="635406"/>
            <a:ext cx="8131200" cy="25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9600"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sz="9600"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9600">
                <a:latin typeface="Comfortaa"/>
                <a:ea typeface="Comfortaa"/>
                <a:cs typeface="Comfortaa"/>
                <a:sym typeface="Comfortaa"/>
              </a:rPr>
              <a:t>Q&amp;A</a:t>
            </a:r>
            <a:endParaRPr sz="9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98" name="Google Shape;1098;p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8760" y="2117931"/>
            <a:ext cx="2292037" cy="239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84"/>
          <p:cNvSpPr txBox="1"/>
          <p:nvPr>
            <p:ph idx="4294967295" type="body"/>
          </p:nvPr>
        </p:nvSpPr>
        <p:spPr>
          <a:xfrm>
            <a:off x="506400" y="1786348"/>
            <a:ext cx="8131200" cy="1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Thank You!</a:t>
            </a:r>
            <a:endParaRPr sz="9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4" name="Google Shape;1104;p1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3"/>
          <p:cNvSpPr txBox="1"/>
          <p:nvPr>
            <p:ph type="title"/>
          </p:nvPr>
        </p:nvSpPr>
        <p:spPr>
          <a:xfrm>
            <a:off x="0" y="17145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Download Course Material</a:t>
            </a:r>
            <a:endParaRPr b="1" i="0" sz="36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6" name="Google Shape;466;p93"/>
          <p:cNvSpPr txBox="1"/>
          <p:nvPr>
            <p:ph idx="1" type="body"/>
          </p:nvPr>
        </p:nvSpPr>
        <p:spPr>
          <a:xfrm>
            <a:off x="0" y="685950"/>
            <a:ext cx="9144000" cy="3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Font typeface="Comfortaa"/>
              <a:buChar char="•"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You can download the course material from Google classroom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https://classroom.google.com/c/NjQ1OTU1NTM3OTU1?cjc=c6p3iuc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Font typeface="Comfortaa"/>
              <a:buChar char="•"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Enter the class code below to join the class on the top right.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•"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Classwork&gt;&gt; Course material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•"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If you cannot access the Google Classroom, please inform trainer or staff. 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467" name="Google Shape;467;p93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8" name="Google Shape;468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475" y="2778975"/>
            <a:ext cx="7119949" cy="22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4"/>
          <p:cNvSpPr txBox="1"/>
          <p:nvPr>
            <p:ph idx="1" type="subTitle"/>
          </p:nvPr>
        </p:nvSpPr>
        <p:spPr>
          <a:xfrm>
            <a:off x="29850" y="0"/>
            <a:ext cx="9084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" sz="6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Topic 1 </a:t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" sz="6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your first C# code</a:t>
            </a:r>
            <a:endParaRPr sz="4800"/>
          </a:p>
        </p:txBody>
      </p:sp>
      <p:sp>
        <p:nvSpPr>
          <p:cNvPr id="474" name="Google Shape;474;p9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95"/>
          <p:cNvSpPr txBox="1"/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Introduction</a:t>
            </a:r>
            <a:endParaRPr b="1" i="0" sz="36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0" name="Google Shape;480;p95"/>
          <p:cNvSpPr txBox="1"/>
          <p:nvPr>
            <p:ph idx="1" type="body"/>
          </p:nvPr>
        </p:nvSpPr>
        <p:spPr>
          <a:xfrm>
            <a:off x="0" y="890900"/>
            <a:ext cx="91440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Business applications to capture, analyze, and process data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Dynamic web applications that can be accessed from a web browser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Games, both 2D and 3D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Financial and scientific applications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Cloud-based applications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Mobile applications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481" name="Google Shape;481;p95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6"/>
          <p:cNvSpPr txBox="1"/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Objective</a:t>
            </a:r>
            <a:endParaRPr b="1" i="0" sz="36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7" name="Google Shape;487;p96"/>
          <p:cNvSpPr txBox="1"/>
          <p:nvPr>
            <p:ph idx="1" type="body"/>
          </p:nvPr>
        </p:nvSpPr>
        <p:spPr>
          <a:xfrm>
            <a:off x="0" y="890900"/>
            <a:ext cx="91440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Write your first lines of C# code.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Use two different techniques to print a message as output.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Diagnose errors when code is incorrect.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Identify different C# syntax elements like operators, classes, and methods.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488" name="Google Shape;488;p9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97"/>
          <p:cNvSpPr txBox="1"/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IDE for .NET</a:t>
            </a:r>
            <a:endParaRPr b="1" i="0" sz="36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4" name="Google Shape;494;p97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5" name="Google Shape;495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75" y="685950"/>
            <a:ext cx="8211052" cy="426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8"/>
          <p:cNvSpPr txBox="1"/>
          <p:nvPr>
            <p:ph type="title"/>
          </p:nvPr>
        </p:nvSpPr>
        <p:spPr>
          <a:xfrm>
            <a:off x="0" y="0"/>
            <a:ext cx="91440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Hello World</a:t>
            </a:r>
            <a:endParaRPr b="1" i="0" sz="36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1" name="Google Shape;501;p98"/>
          <p:cNvSpPr txBox="1"/>
          <p:nvPr>
            <p:ph idx="1" type="body"/>
          </p:nvPr>
        </p:nvSpPr>
        <p:spPr>
          <a:xfrm>
            <a:off x="0" y="647850"/>
            <a:ext cx="9144000" cy="4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In your console, make a hello directory: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mkdir hello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cd hello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dotnet new console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To execute the program: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dotnet run hello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The C# code is stored in the Program.cs file.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502" name="Google Shape;502;p98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99"/>
          <p:cNvSpPr txBox="1"/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Exercise - Write your first code</a:t>
            </a:r>
            <a:endParaRPr b="1" i="0" sz="36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8" name="Google Shape;508;p99"/>
          <p:cNvSpPr txBox="1"/>
          <p:nvPr>
            <p:ph idx="1" type="body"/>
          </p:nvPr>
        </p:nvSpPr>
        <p:spPr>
          <a:xfrm>
            <a:off x="0" y="890900"/>
            <a:ext cx="91440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Write your first line of code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Enter code into the .NET Editor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Run your first code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Observe your results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What to do if you get an error message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Display a new message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The difference between Console.Write and Console.WriteLine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509" name="Google Shape;509;p99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00"/>
          <p:cNvSpPr txBox="1"/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Enter code into the .NET Editor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5" name="Google Shape;515;p100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6" name="Google Shape;516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950" y="2028825"/>
            <a:ext cx="74580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01"/>
          <p:cNvSpPr txBox="1"/>
          <p:nvPr>
            <p:ph type="title"/>
          </p:nvPr>
        </p:nvSpPr>
        <p:spPr>
          <a:xfrm>
            <a:off x="0" y="0"/>
            <a:ext cx="91440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Observe your results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2" name="Google Shape;522;p101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3" name="Google Shape;523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2028825"/>
            <a:ext cx="7429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4"/>
          <p:cNvSpPr txBox="1"/>
          <p:nvPr/>
        </p:nvSpPr>
        <p:spPr>
          <a:xfrm>
            <a:off x="0" y="142294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About the Trainer</a:t>
            </a:r>
            <a:endParaRPr b="1" sz="3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5" name="Google Shape;405;p84"/>
          <p:cNvSpPr txBox="1"/>
          <p:nvPr/>
        </p:nvSpPr>
        <p:spPr>
          <a:xfrm>
            <a:off x="7587375" y="480060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0000"/>
                </a:solidFill>
              </a:rPr>
              <a:t>‹#›</a:t>
            </a:fld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02"/>
          <p:cNvSpPr txBox="1"/>
          <p:nvPr>
            <p:ph type="title"/>
          </p:nvPr>
        </p:nvSpPr>
        <p:spPr>
          <a:xfrm>
            <a:off x="0" y="0"/>
            <a:ext cx="91440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to do if you get an error message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9" name="Google Shape;529;p102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0" name="Google Shape;53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88" y="1286300"/>
            <a:ext cx="78962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2901425"/>
            <a:ext cx="788670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03"/>
          <p:cNvSpPr txBox="1"/>
          <p:nvPr>
            <p:ph type="title"/>
          </p:nvPr>
        </p:nvSpPr>
        <p:spPr>
          <a:xfrm>
            <a:off x="0" y="0"/>
            <a:ext cx="91440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to do if you get an error message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7" name="Google Shape;537;p103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8" name="Google Shape;538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5" y="1457325"/>
            <a:ext cx="79057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75" y="2849275"/>
            <a:ext cx="786765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04"/>
          <p:cNvSpPr txBox="1"/>
          <p:nvPr>
            <p:ph type="title"/>
          </p:nvPr>
        </p:nvSpPr>
        <p:spPr>
          <a:xfrm>
            <a:off x="0" y="0"/>
            <a:ext cx="91440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Display a new message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5" name="Google Shape;545;p104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6" name="Google Shape;546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425" y="1300175"/>
            <a:ext cx="74771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663" y="2571750"/>
            <a:ext cx="748665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5"/>
          <p:cNvSpPr txBox="1"/>
          <p:nvPr>
            <p:ph type="title"/>
          </p:nvPr>
        </p:nvSpPr>
        <p:spPr>
          <a:xfrm>
            <a:off x="0" y="0"/>
            <a:ext cx="91440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Display a new message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3" name="Google Shape;553;p105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4" name="Google Shape;554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725" y="1397500"/>
            <a:ext cx="744855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6"/>
          <p:cNvSpPr txBox="1"/>
          <p:nvPr>
            <p:ph type="ctrTitle"/>
          </p:nvPr>
        </p:nvSpPr>
        <p:spPr>
          <a:xfrm>
            <a:off x="0" y="3255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ASP.NET Tutorial - Hello World in 5 minutes</a:t>
            </a:r>
            <a:endParaRPr/>
          </a:p>
        </p:txBody>
      </p:sp>
      <p:sp>
        <p:nvSpPr>
          <p:cNvPr id="560" name="Google Shape;560;p106"/>
          <p:cNvSpPr txBox="1"/>
          <p:nvPr>
            <p:ph idx="1" type="subTitle"/>
          </p:nvPr>
        </p:nvSpPr>
        <p:spPr>
          <a:xfrm>
            <a:off x="42150" y="165252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https://dotnet.microsoft.com/en-us/learn/aspnet/hello-world-tutorial/intro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1" name="Google Shape;561;p10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07"/>
          <p:cNvSpPr txBox="1"/>
          <p:nvPr>
            <p:ph type="title"/>
          </p:nvPr>
        </p:nvSpPr>
        <p:spPr>
          <a:xfrm>
            <a:off x="0" y="0"/>
            <a:ext cx="91440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Learn how it works</a:t>
            </a:r>
            <a:endParaRPr b="1" i="0" sz="36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7" name="Google Shape;567;p107"/>
          <p:cNvSpPr txBox="1"/>
          <p:nvPr>
            <p:ph idx="1" type="body"/>
          </p:nvPr>
        </p:nvSpPr>
        <p:spPr>
          <a:xfrm>
            <a:off x="287100" y="890888"/>
            <a:ext cx="85698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What is a programming language?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What is compilation?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What is syntax?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How did your code work?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Understand the flow of execution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568" name="Google Shape;568;p107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08"/>
          <p:cNvSpPr txBox="1"/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How did your code work?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4" name="Google Shape;574;p108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5" name="Google Shape;575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13" y="1213675"/>
            <a:ext cx="795337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09"/>
          <p:cNvSpPr txBox="1"/>
          <p:nvPr>
            <p:ph type="title"/>
          </p:nvPr>
        </p:nvSpPr>
        <p:spPr>
          <a:xfrm>
            <a:off x="0" y="0"/>
            <a:ext cx="91440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Complete the challenge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1" name="Google Shape;581;p109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2" name="Google Shape;582;p109"/>
          <p:cNvSpPr txBox="1"/>
          <p:nvPr>
            <p:ph idx="1" type="body"/>
          </p:nvPr>
        </p:nvSpPr>
        <p:spPr>
          <a:xfrm>
            <a:off x="287100" y="890892"/>
            <a:ext cx="85698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Challenge: Write code in the .NET Editor to display two messages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pic>
        <p:nvPicPr>
          <p:cNvPr id="583" name="Google Shape;583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388" y="1900230"/>
            <a:ext cx="751522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10"/>
          <p:cNvSpPr txBox="1"/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Review the solution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9" name="Google Shape;589;p110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0" name="Google Shape;590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893950"/>
            <a:ext cx="787717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25" y="3064100"/>
            <a:ext cx="79343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11"/>
          <p:cNvSpPr txBox="1"/>
          <p:nvPr>
            <p:ph type="ctrTitle"/>
          </p:nvPr>
        </p:nvSpPr>
        <p:spPr>
          <a:xfrm>
            <a:off x="0" y="32550"/>
            <a:ext cx="9144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.NET Tutorial - Your First Microservice</a:t>
            </a:r>
            <a:endParaRPr/>
          </a:p>
        </p:txBody>
      </p:sp>
      <p:sp>
        <p:nvSpPr>
          <p:cNvPr id="597" name="Google Shape;597;p111"/>
          <p:cNvSpPr txBox="1"/>
          <p:nvPr>
            <p:ph idx="1" type="subTitle"/>
          </p:nvPr>
        </p:nvSpPr>
        <p:spPr>
          <a:xfrm>
            <a:off x="42150" y="1767600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https://dotnet.microsoft.com/en-us/learn/aspnet/microservice-tutorial/intro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8" name="Google Shape;598;p1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5"/>
          <p:cNvSpPr txBox="1"/>
          <p:nvPr>
            <p:ph idx="1" type="body"/>
          </p:nvPr>
        </p:nvSpPr>
        <p:spPr>
          <a:xfrm>
            <a:off x="191850" y="590700"/>
            <a:ext cx="8760300" cy="27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11" name="Google Shape;411;p85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p85"/>
          <p:cNvSpPr txBox="1"/>
          <p:nvPr/>
        </p:nvSpPr>
        <p:spPr>
          <a:xfrm>
            <a:off x="0" y="76194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13" name="Google Shape;41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7" y="0"/>
            <a:ext cx="90534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12"/>
          <p:cNvSpPr txBox="1"/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Summary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4" name="Google Shape;604;p112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5" name="Google Shape;605;p112"/>
          <p:cNvSpPr txBox="1"/>
          <p:nvPr>
            <p:ph idx="1" type="body"/>
          </p:nvPr>
        </p:nvSpPr>
        <p:spPr>
          <a:xfrm>
            <a:off x="0" y="775825"/>
            <a:ext cx="9144000" cy="4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Wrote basic C# code to display messages in the output console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Learned two techniques for displaying literal-string data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Gained knowledge about error identification in code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Recognized C# syntax elements like classes and methods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Understood the purpose of special symbols (operators) in C#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Initiated the journey towards building more advanced applications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13"/>
          <p:cNvSpPr txBox="1"/>
          <p:nvPr>
            <p:ph idx="1" type="subTitle"/>
          </p:nvPr>
        </p:nvSpPr>
        <p:spPr>
          <a:xfrm>
            <a:off x="29850" y="0"/>
            <a:ext cx="9084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t/>
            </a:r>
            <a:endParaRPr sz="5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t/>
            </a:r>
            <a:endParaRPr sz="5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" sz="6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Topic 2 </a:t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Get started with web development using Visual Studio Code</a:t>
            </a:r>
            <a:endParaRPr sz="5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t/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1" name="Google Shape;611;p1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14"/>
          <p:cNvSpPr txBox="1"/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Objectives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7" name="Google Shape;617;p114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8" name="Google Shape;618;p114"/>
          <p:cNvSpPr txBox="1"/>
          <p:nvPr>
            <p:ph idx="1" type="body"/>
          </p:nvPr>
        </p:nvSpPr>
        <p:spPr>
          <a:xfrm>
            <a:off x="0" y="890900"/>
            <a:ext cx="9144000" cy="28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Create a basic web page using HTML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Apply styles to page elements using CSS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Create themes using CSS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Add support for switching between themes using JavaScript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Inspect the website using browser developer tools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15"/>
          <p:cNvSpPr txBox="1"/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Prerequisites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4" name="Google Shape;624;p115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p115"/>
          <p:cNvSpPr txBox="1"/>
          <p:nvPr>
            <p:ph idx="1" type="body"/>
          </p:nvPr>
        </p:nvSpPr>
        <p:spPr>
          <a:xfrm>
            <a:off x="0" y="890900"/>
            <a:ext cx="9144000" cy="3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Microsoft Visual Studio Code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Familiarity with one or more programming languages and a markup language such as HTML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 computer that's running one of the following operating systems: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Windows: Windows 10 or 11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Mac: macOS 10.15 or later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Linux: Ubuntu, Debian, Red Hat, Fedora, or SUSE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16"/>
          <p:cNvSpPr txBox="1"/>
          <p:nvPr>
            <p:ph type="title"/>
          </p:nvPr>
        </p:nvSpPr>
        <p:spPr>
          <a:xfrm>
            <a:off x="0" y="17145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Introduction - Scenario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1" name="Google Shape;631;p11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2" name="Google Shape;632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75" y="838350"/>
            <a:ext cx="7871649" cy="402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17"/>
          <p:cNvSpPr txBox="1"/>
          <p:nvPr>
            <p:ph type="title"/>
          </p:nvPr>
        </p:nvSpPr>
        <p:spPr>
          <a:xfrm>
            <a:off x="0" y="0"/>
            <a:ext cx="91440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Exercise - Set up the structure of your web app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8" name="Google Shape;638;p117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9" name="Google Shape;639;p117"/>
          <p:cNvSpPr txBox="1"/>
          <p:nvPr>
            <p:ph idx="1" type="body"/>
          </p:nvPr>
        </p:nvSpPr>
        <p:spPr>
          <a:xfrm>
            <a:off x="287100" y="1164299"/>
            <a:ext cx="8569800" cy="23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Goto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https://learn.microsoft.com/en-us/training/modules/get-started-with-web-development/2-project-structure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Follow the steps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18"/>
          <p:cNvSpPr txBox="1"/>
          <p:nvPr>
            <p:ph type="title"/>
          </p:nvPr>
        </p:nvSpPr>
        <p:spPr>
          <a:xfrm>
            <a:off x="0" y="0"/>
            <a:ext cx="91440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Exercise - Add basic HTML to your web app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5" name="Google Shape;645;p118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6" name="Google Shape;646;p118"/>
          <p:cNvSpPr txBox="1"/>
          <p:nvPr>
            <p:ph idx="1" type="body"/>
          </p:nvPr>
        </p:nvSpPr>
        <p:spPr>
          <a:xfrm>
            <a:off x="287100" y="1164299"/>
            <a:ext cx="8569800" cy="23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Goto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https://learn.microsoft.com/en-us/training/modules/get-started-with-web-development/3-html-basics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Follow the steps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19"/>
          <p:cNvSpPr txBox="1"/>
          <p:nvPr>
            <p:ph type="title"/>
          </p:nvPr>
        </p:nvSpPr>
        <p:spPr>
          <a:xfrm>
            <a:off x="0" y="0"/>
            <a:ext cx="91440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Exercise - Style your HTML with CSS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2" name="Google Shape;652;p119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3" name="Google Shape;653;p119"/>
          <p:cNvSpPr txBox="1"/>
          <p:nvPr>
            <p:ph idx="1" type="body"/>
          </p:nvPr>
        </p:nvSpPr>
        <p:spPr>
          <a:xfrm>
            <a:off x="287100" y="1164299"/>
            <a:ext cx="8569800" cy="23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Goto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https://learn.microsoft.com/en-us/training/modules/get-started-with-web-development/4-css-basics</a:t>
            </a: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Follow the steps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0"/>
          <p:cNvSpPr txBox="1"/>
          <p:nvPr>
            <p:ph type="title"/>
          </p:nvPr>
        </p:nvSpPr>
        <p:spPr>
          <a:xfrm>
            <a:off x="0" y="0"/>
            <a:ext cx="91440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Exercise - Add interactivity with JavaScript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9" name="Google Shape;659;p120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0" name="Google Shape;660;p120"/>
          <p:cNvSpPr txBox="1"/>
          <p:nvPr>
            <p:ph idx="1" type="body"/>
          </p:nvPr>
        </p:nvSpPr>
        <p:spPr>
          <a:xfrm>
            <a:off x="287100" y="1164299"/>
            <a:ext cx="8569800" cy="23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Goto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https://learn.microsoft.com/en-us/training/modules/get-started-with-web-development/5-javascript-basics</a:t>
            </a: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Follow the steps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21"/>
          <p:cNvSpPr txBox="1"/>
          <p:nvPr>
            <p:ph type="title"/>
          </p:nvPr>
        </p:nvSpPr>
        <p:spPr>
          <a:xfrm>
            <a:off x="0" y="0"/>
            <a:ext cx="91440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Summary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6" name="Google Shape;666;p121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7" name="Google Shape;667;p121"/>
          <p:cNvSpPr txBox="1"/>
          <p:nvPr>
            <p:ph idx="1" type="body"/>
          </p:nvPr>
        </p:nvSpPr>
        <p:spPr>
          <a:xfrm>
            <a:off x="0" y="673200"/>
            <a:ext cx="9144000" cy="3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Downloaded and installed web development tools, customized the editor, and set up a project directory with website files.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Created page elements, linked to external files, and tested the site in a browser.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Applied styles, including theme support, using CSS.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Added JavaScript for custom interaction and theme switching.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Mastered console messages for code debugging and insight.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6"/>
          <p:cNvSpPr txBox="1"/>
          <p:nvPr>
            <p:ph idx="1" type="body"/>
          </p:nvPr>
        </p:nvSpPr>
        <p:spPr>
          <a:xfrm>
            <a:off x="135300" y="590700"/>
            <a:ext cx="8873400" cy="3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Set your mobile phone to silent mode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Actively participate in the class. No question is stupid.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Respect each other view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Exit the class silently if you need to step out for phone call, toilet break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19" name="Google Shape;419;p8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86"/>
          <p:cNvSpPr txBox="1"/>
          <p:nvPr/>
        </p:nvSpPr>
        <p:spPr>
          <a:xfrm>
            <a:off x="0" y="1"/>
            <a:ext cx="91440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Ground Rules</a:t>
            </a:r>
            <a:endParaRPr b="1" sz="3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22"/>
          <p:cNvSpPr txBox="1"/>
          <p:nvPr>
            <p:ph type="ctrTitle"/>
          </p:nvPr>
        </p:nvSpPr>
        <p:spPr>
          <a:xfrm>
            <a:off x="0" y="32550"/>
            <a:ext cx="9144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Blazor</a:t>
            </a:r>
            <a:endParaRPr/>
          </a:p>
        </p:txBody>
      </p:sp>
      <p:sp>
        <p:nvSpPr>
          <p:cNvPr id="673" name="Google Shape;673;p1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4" name="Google Shape;674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50" y="694575"/>
            <a:ext cx="7952123" cy="429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3"/>
          <p:cNvSpPr txBox="1"/>
          <p:nvPr>
            <p:ph type="ctrTitle"/>
          </p:nvPr>
        </p:nvSpPr>
        <p:spPr>
          <a:xfrm>
            <a:off x="0" y="32550"/>
            <a:ext cx="91440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Blazor Tutorial - Build your first Blazor app</a:t>
            </a:r>
            <a:endParaRPr/>
          </a:p>
        </p:txBody>
      </p:sp>
      <p:sp>
        <p:nvSpPr>
          <p:cNvPr id="680" name="Google Shape;680;p123"/>
          <p:cNvSpPr txBox="1"/>
          <p:nvPr>
            <p:ph idx="1" type="subTitle"/>
          </p:nvPr>
        </p:nvSpPr>
        <p:spPr>
          <a:xfrm>
            <a:off x="0" y="1537475"/>
            <a:ext cx="91440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https://dotnet.microsoft.com/en-us/learn/aspnet/blazor-tutorial/intro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1" name="Google Shape;681;p1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24"/>
          <p:cNvSpPr txBox="1"/>
          <p:nvPr>
            <p:ph idx="1" type="subTitle"/>
          </p:nvPr>
        </p:nvSpPr>
        <p:spPr>
          <a:xfrm>
            <a:off x="29850" y="25"/>
            <a:ext cx="9084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t/>
            </a:r>
            <a:endParaRPr sz="5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t/>
            </a:r>
            <a:endParaRPr sz="5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" sz="5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Topic 3 </a:t>
            </a:r>
            <a:endParaRPr sz="5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5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 the basics of web accessibility</a:t>
            </a:r>
            <a:endParaRPr sz="5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t/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7" name="Google Shape;687;p1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25"/>
          <p:cNvSpPr txBox="1"/>
          <p:nvPr>
            <p:ph type="title"/>
          </p:nvPr>
        </p:nvSpPr>
        <p:spPr>
          <a:xfrm>
            <a:off x="0" y="63400"/>
            <a:ext cx="91440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Learning Objective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3" name="Google Shape;693;p125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4" name="Google Shape;694;p125"/>
          <p:cNvSpPr txBox="1"/>
          <p:nvPr>
            <p:ph idx="1" type="body"/>
          </p:nvPr>
        </p:nvSpPr>
        <p:spPr>
          <a:xfrm>
            <a:off x="0" y="1164300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Tools that users use to browse through webpages.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Tools that developers use to ensure accessibility.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Skills for ensuring that your pages are accessible.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26"/>
          <p:cNvSpPr txBox="1"/>
          <p:nvPr>
            <p:ph type="title"/>
          </p:nvPr>
        </p:nvSpPr>
        <p:spPr>
          <a:xfrm>
            <a:off x="0" y="0"/>
            <a:ext cx="91440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Prerequisites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0" name="Google Shape;700;p12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1" name="Google Shape;701;p126"/>
          <p:cNvSpPr txBox="1"/>
          <p:nvPr>
            <p:ph idx="1" type="body"/>
          </p:nvPr>
        </p:nvSpPr>
        <p:spPr>
          <a:xfrm>
            <a:off x="287100" y="1164299"/>
            <a:ext cx="85698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 browser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Basic knowledge of HTML and CSS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27"/>
          <p:cNvSpPr txBox="1"/>
          <p:nvPr>
            <p:ph type="title"/>
          </p:nvPr>
        </p:nvSpPr>
        <p:spPr>
          <a:xfrm>
            <a:off x="0" y="0"/>
            <a:ext cx="9144000" cy="11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Surfing the web with more than a browser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7" name="Google Shape;707;p127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8" name="Google Shape;708;p127"/>
          <p:cNvSpPr txBox="1"/>
          <p:nvPr>
            <p:ph idx="1" type="body"/>
          </p:nvPr>
        </p:nvSpPr>
        <p:spPr>
          <a:xfrm>
            <a:off x="287100" y="1164299"/>
            <a:ext cx="85698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Screen readers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Zoom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28"/>
          <p:cNvSpPr txBox="1"/>
          <p:nvPr>
            <p:ph type="title"/>
          </p:nvPr>
        </p:nvSpPr>
        <p:spPr>
          <a:xfrm>
            <a:off x="0" y="0"/>
            <a:ext cx="9144000" cy="11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Ensuring accessibility with developer tools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4" name="Google Shape;714;p128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5" name="Google Shape;715;p128"/>
          <p:cNvSpPr txBox="1"/>
          <p:nvPr>
            <p:ph idx="1" type="body"/>
          </p:nvPr>
        </p:nvSpPr>
        <p:spPr>
          <a:xfrm>
            <a:off x="0" y="1164300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Contrast checkers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Lighthouse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Exercise: Generate a page's Lighthouse accessibility score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29"/>
          <p:cNvSpPr txBox="1"/>
          <p:nvPr>
            <p:ph type="ctrTitle"/>
          </p:nvPr>
        </p:nvSpPr>
        <p:spPr>
          <a:xfrm>
            <a:off x="0" y="32550"/>
            <a:ext cx="91440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Exercise: Generate a page's Lighthouse accessibility score</a:t>
            </a:r>
            <a:endParaRPr/>
          </a:p>
        </p:txBody>
      </p:sp>
      <p:sp>
        <p:nvSpPr>
          <p:cNvPr id="721" name="Google Shape;721;p129"/>
          <p:cNvSpPr txBox="1"/>
          <p:nvPr>
            <p:ph idx="1" type="subTitle"/>
          </p:nvPr>
        </p:nvSpPr>
        <p:spPr>
          <a:xfrm>
            <a:off x="0" y="1537475"/>
            <a:ext cx="91440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https://learn.microsoft.com/en-us/training/modules/web-development-101-accessibility/3-developer-tools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2" name="Google Shape;722;p12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30"/>
          <p:cNvSpPr txBox="1"/>
          <p:nvPr>
            <p:ph type="title"/>
          </p:nvPr>
        </p:nvSpPr>
        <p:spPr>
          <a:xfrm>
            <a:off x="0" y="63400"/>
            <a:ext cx="914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Ensuring links and images are accessible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8" name="Google Shape;728;p130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9" name="Google Shape;729;p130"/>
          <p:cNvSpPr txBox="1"/>
          <p:nvPr>
            <p:ph idx="1" type="body"/>
          </p:nvPr>
        </p:nvSpPr>
        <p:spPr>
          <a:xfrm>
            <a:off x="0" y="1164300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Link text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ARIA attributes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Alt text for images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31"/>
          <p:cNvSpPr txBox="1"/>
          <p:nvPr>
            <p:ph type="title"/>
          </p:nvPr>
        </p:nvSpPr>
        <p:spPr>
          <a:xfrm>
            <a:off x="0" y="63400"/>
            <a:ext cx="914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Link Text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5" name="Google Shape;735;p131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6" name="Google Shape;736;p131"/>
          <p:cNvSpPr txBox="1"/>
          <p:nvPr>
            <p:ph idx="1" type="body"/>
          </p:nvPr>
        </p:nvSpPr>
        <p:spPr>
          <a:xfrm>
            <a:off x="0" y="1164300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"The little penguin, sometimes known as the fairy penguin, is the smallest penguin in the world.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"The little penguin, sometimes known as the fairy penguin, is the smallest penguin in the world.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7"/>
          <p:cNvSpPr txBox="1"/>
          <p:nvPr>
            <p:ph idx="1" type="body"/>
          </p:nvPr>
        </p:nvSpPr>
        <p:spPr>
          <a:xfrm>
            <a:off x="195300" y="590700"/>
            <a:ext cx="8753400" cy="3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Upon entering, mute your mic and turn on the video. Use a headset if you can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Use the 'raise hand' function to indicate when you want to speak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Participant actively. Feel free to ask questions on the chat whenever.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Facilitators can use breakout rooms for private sessions.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26" name="Google Shape;426;p87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7" name="Google Shape;42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6350" y="3338253"/>
            <a:ext cx="2143125" cy="170735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87"/>
          <p:cNvSpPr txBox="1"/>
          <p:nvPr/>
        </p:nvSpPr>
        <p:spPr>
          <a:xfrm>
            <a:off x="0" y="76194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Ground Rules for Virtual Training</a:t>
            </a:r>
            <a:endParaRPr b="1" sz="3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32"/>
          <p:cNvSpPr txBox="1"/>
          <p:nvPr>
            <p:ph type="title"/>
          </p:nvPr>
        </p:nvSpPr>
        <p:spPr>
          <a:xfrm>
            <a:off x="0" y="63400"/>
            <a:ext cx="914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ARIA attributes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2" name="Google Shape;742;p132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3" name="Google Shape;743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8600"/>
            <a:ext cx="8839202" cy="180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33"/>
          <p:cNvSpPr txBox="1"/>
          <p:nvPr>
            <p:ph type="title"/>
          </p:nvPr>
        </p:nvSpPr>
        <p:spPr>
          <a:xfrm>
            <a:off x="0" y="63400"/>
            <a:ext cx="914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ARIA attributes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9" name="Google Shape;749;p133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0" name="Google Shape;750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8600"/>
            <a:ext cx="8839199" cy="98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97819"/>
            <a:ext cx="8839199" cy="159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34"/>
          <p:cNvSpPr txBox="1"/>
          <p:nvPr>
            <p:ph type="title"/>
          </p:nvPr>
        </p:nvSpPr>
        <p:spPr>
          <a:xfrm>
            <a:off x="0" y="63400"/>
            <a:ext cx="914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Designing for accessibility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7" name="Google Shape;757;p134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8" name="Google Shape;758;p134"/>
          <p:cNvSpPr txBox="1"/>
          <p:nvPr>
            <p:ph idx="1" type="body"/>
          </p:nvPr>
        </p:nvSpPr>
        <p:spPr>
          <a:xfrm>
            <a:off x="0" y="1164300"/>
            <a:ext cx="88569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Use HTML the way it was designed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Use good visual cues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Consider the keyboard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35"/>
          <p:cNvSpPr txBox="1"/>
          <p:nvPr>
            <p:ph idx="1" type="subTitle"/>
          </p:nvPr>
        </p:nvSpPr>
        <p:spPr>
          <a:xfrm>
            <a:off x="29850" y="1162924"/>
            <a:ext cx="9084300" cy="3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" sz="6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Topic 4 </a:t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6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Create a web UI with ASP.NET Core</a:t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t/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4" name="Google Shape;764;p13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36"/>
          <p:cNvSpPr txBox="1"/>
          <p:nvPr>
            <p:ph type="title"/>
          </p:nvPr>
        </p:nvSpPr>
        <p:spPr>
          <a:xfrm>
            <a:off x="0" y="0"/>
            <a:ext cx="91440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Learning Objectives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0" name="Google Shape;770;p13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1" name="Google Shape;771;p136"/>
          <p:cNvSpPr txBox="1"/>
          <p:nvPr>
            <p:ph idx="1" type="body"/>
          </p:nvPr>
        </p:nvSpPr>
        <p:spPr>
          <a:xfrm>
            <a:off x="0" y="1049250"/>
            <a:ext cx="9144000" cy="3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Understand when and why to use Razor Pages for your ASP.NET Core app.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Review an existing ASP.NET Core app that uses Razor Pages.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Create a new Razor Page that supports the app's product data management requirements.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Use tag helpers to reduce the context switching between HTML and C#.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Use Razor Page handlers to handle HTTP requests.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37"/>
          <p:cNvSpPr txBox="1"/>
          <p:nvPr>
            <p:ph type="title"/>
          </p:nvPr>
        </p:nvSpPr>
        <p:spPr>
          <a:xfrm>
            <a:off x="0" y="63400"/>
            <a:ext cx="914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Prerequisites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7" name="Google Shape;777;p137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8" name="Google Shape;778;p137"/>
          <p:cNvSpPr txBox="1"/>
          <p:nvPr>
            <p:ph idx="1" type="body"/>
          </p:nvPr>
        </p:nvSpPr>
        <p:spPr>
          <a:xfrm>
            <a:off x="0" y="1164300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Experience writing C# at the beginner level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Ability to write HTML at an intermediate level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Knowledge of RESTful services and HTTP action verbs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38"/>
          <p:cNvSpPr txBox="1"/>
          <p:nvPr>
            <p:ph type="title"/>
          </p:nvPr>
        </p:nvSpPr>
        <p:spPr>
          <a:xfrm>
            <a:off x="0" y="63400"/>
            <a:ext cx="914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Introduction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4" name="Google Shape;784;p138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5" name="Google Shape;785;p138"/>
          <p:cNvSpPr txBox="1"/>
          <p:nvPr>
            <p:ph idx="1" type="body"/>
          </p:nvPr>
        </p:nvSpPr>
        <p:spPr>
          <a:xfrm>
            <a:off x="287100" y="1164299"/>
            <a:ext cx="85698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Example Scenario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What will you be doing?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Required tools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.NET SDK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GitHub CLI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Visual Studio Code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39"/>
          <p:cNvSpPr txBox="1"/>
          <p:nvPr>
            <p:ph type="title"/>
          </p:nvPr>
        </p:nvSpPr>
        <p:spPr>
          <a:xfrm>
            <a:off x="0" y="63400"/>
            <a:ext cx="914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.NET SDK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1" name="Google Shape;791;p139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2" name="Google Shape;792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8600"/>
            <a:ext cx="8839198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27000"/>
            <a:ext cx="8839199" cy="13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40"/>
          <p:cNvSpPr txBox="1"/>
          <p:nvPr>
            <p:ph type="title"/>
          </p:nvPr>
        </p:nvSpPr>
        <p:spPr>
          <a:xfrm>
            <a:off x="0" y="63400"/>
            <a:ext cx="914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Understand when and why to use Razor Pages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9" name="Google Shape;799;p140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0" name="Google Shape;800;p140"/>
          <p:cNvSpPr txBox="1"/>
          <p:nvPr>
            <p:ph idx="1" type="body"/>
          </p:nvPr>
        </p:nvSpPr>
        <p:spPr>
          <a:xfrm>
            <a:off x="0" y="1474975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The benefits of Razor Pages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Separation of concerns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When to use Razor Pages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41"/>
          <p:cNvSpPr txBox="1"/>
          <p:nvPr>
            <p:ph type="title"/>
          </p:nvPr>
        </p:nvSpPr>
        <p:spPr>
          <a:xfrm>
            <a:off x="0" y="63400"/>
            <a:ext cx="914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benefits of Razor Pages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6" name="Google Shape;806;p141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7" name="Google Shape;807;p141"/>
          <p:cNvSpPr txBox="1"/>
          <p:nvPr>
            <p:ph idx="1" type="body"/>
          </p:nvPr>
        </p:nvSpPr>
        <p:spPr>
          <a:xfrm>
            <a:off x="0" y="1164300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Easy setup for dynamic web apps using HTML, CSS, and C#.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Organized files by feature for easier maintenance.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Combines markup with server-side C# code using Razor syntax.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8"/>
          <p:cNvSpPr txBox="1"/>
          <p:nvPr>
            <p:ph idx="1" type="body"/>
          </p:nvPr>
        </p:nvSpPr>
        <p:spPr>
          <a:xfrm>
            <a:off x="275100" y="685800"/>
            <a:ext cx="8593800" cy="3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Once all the participants are in and introduce themselves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Goto gallery mode, take a snapshot of the class photo - makes sure capture the date and time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Start the video recording (only for WSQ courses)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Continue the class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Before the class end on that day, take another snapshot of the class photo - makes sure capture the date and time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For NRIC verification, facilitator to create breakout room for individual participant to check (only for WSQ courses)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Before the assessment start, take another snapshot of the class photo - makes sure capture the date and time (only for WSQ courses)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For Oral Questioning assessment, facilitator to  create breakout room for individual participant to OQ (only for WSQ courses)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End the video recording and upload to cloud (only for WSQ courses)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Assessor to send all the assessment records, assessment plan and photo and video to the staff (only for WSQ courses).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434" name="Google Shape;434;p88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88"/>
          <p:cNvSpPr txBox="1"/>
          <p:nvPr/>
        </p:nvSpPr>
        <p:spPr>
          <a:xfrm>
            <a:off x="0" y="1"/>
            <a:ext cx="91440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Guidelines for Facilitators</a:t>
            </a:r>
            <a:endParaRPr b="1" sz="3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42"/>
          <p:cNvSpPr txBox="1"/>
          <p:nvPr>
            <p:ph type="title"/>
          </p:nvPr>
        </p:nvSpPr>
        <p:spPr>
          <a:xfrm>
            <a:off x="0" y="63400"/>
            <a:ext cx="914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to use Razor Pages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3" name="Google Shape;813;p142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4" name="Google Shape;814;p142"/>
          <p:cNvSpPr txBox="1"/>
          <p:nvPr>
            <p:ph idx="1" type="body"/>
          </p:nvPr>
        </p:nvSpPr>
        <p:spPr>
          <a:xfrm>
            <a:off x="0" y="1164300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Want to generate dynamic web UI.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Prefer a page-focused approach.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Want to reduce duplication with partial views.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43"/>
          <p:cNvSpPr txBox="1"/>
          <p:nvPr>
            <p:ph type="ctrTitle"/>
          </p:nvPr>
        </p:nvSpPr>
        <p:spPr>
          <a:xfrm>
            <a:off x="0" y="32550"/>
            <a:ext cx="914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Github</a:t>
            </a: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Create a Razor Pages web app in Visual Studio</a:t>
            </a:r>
            <a:endParaRPr/>
          </a:p>
        </p:txBody>
      </p:sp>
      <p:sp>
        <p:nvSpPr>
          <p:cNvPr id="820" name="Google Shape;820;p143"/>
          <p:cNvSpPr txBox="1"/>
          <p:nvPr>
            <p:ph idx="1" type="subTitle"/>
          </p:nvPr>
        </p:nvSpPr>
        <p:spPr>
          <a:xfrm>
            <a:off x="42150" y="156047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https://github.com/dotnet-presentations/aspnetcore-for-beginners/blob/main/Tutorial/1-Create%20a%20Razor%20Page/Create-a-Razorpage-VS.md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1" name="Google Shape;821;p1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44"/>
          <p:cNvSpPr txBox="1"/>
          <p:nvPr>
            <p:ph type="ctrTitle"/>
          </p:nvPr>
        </p:nvSpPr>
        <p:spPr>
          <a:xfrm>
            <a:off x="0" y="32550"/>
            <a:ext cx="914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Exercise - Customize the project</a:t>
            </a:r>
            <a:endParaRPr/>
          </a:p>
        </p:txBody>
      </p:sp>
      <p:sp>
        <p:nvSpPr>
          <p:cNvPr id="827" name="Google Shape;827;p144"/>
          <p:cNvSpPr txBox="1"/>
          <p:nvPr>
            <p:ph idx="1" type="subTitle"/>
          </p:nvPr>
        </p:nvSpPr>
        <p:spPr>
          <a:xfrm>
            <a:off x="42150" y="156047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https://learn.microsoft.com/en-us/training/modules/create-razor-pages-aspnet-core/3-exercise-customize-project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8" name="Google Shape;828;p14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45"/>
          <p:cNvSpPr txBox="1"/>
          <p:nvPr>
            <p:ph type="ctrTitle"/>
          </p:nvPr>
        </p:nvSpPr>
        <p:spPr>
          <a:xfrm>
            <a:off x="0" y="32550"/>
            <a:ext cx="914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Exercise - Add a new Razor Page</a:t>
            </a:r>
            <a:endParaRPr/>
          </a:p>
        </p:txBody>
      </p:sp>
      <p:sp>
        <p:nvSpPr>
          <p:cNvPr id="834" name="Google Shape;834;p145"/>
          <p:cNvSpPr txBox="1"/>
          <p:nvPr>
            <p:ph idx="1" type="subTitle"/>
          </p:nvPr>
        </p:nvSpPr>
        <p:spPr>
          <a:xfrm>
            <a:off x="42150" y="156047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https://learn.microsoft.com/en-us/training/modules/create-razor-pages-aspnet-core/4-exercise-add-new-razor-page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5" name="Google Shape;835;p14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46"/>
          <p:cNvSpPr txBox="1"/>
          <p:nvPr>
            <p:ph type="title"/>
          </p:nvPr>
        </p:nvSpPr>
        <p:spPr>
          <a:xfrm>
            <a:off x="0" y="6340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Understand tag helpers and page handlers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1" name="Google Shape;841;p14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2" name="Google Shape;842;p146"/>
          <p:cNvSpPr txBox="1"/>
          <p:nvPr>
            <p:ph idx="1" type="body"/>
          </p:nvPr>
        </p:nvSpPr>
        <p:spPr>
          <a:xfrm>
            <a:off x="287100" y="1164299"/>
            <a:ext cx="85698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Tag helpers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Partial Tag Helper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Label tag helper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Input tag helper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Validation Summary Tag Helper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Page handlers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47"/>
          <p:cNvSpPr txBox="1"/>
          <p:nvPr>
            <p:ph type="title"/>
          </p:nvPr>
        </p:nvSpPr>
        <p:spPr>
          <a:xfrm>
            <a:off x="0" y="6340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Partial Tag Helper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8" name="Google Shape;848;p147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9" name="Google Shape;849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9000"/>
            <a:ext cx="8839201" cy="9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48"/>
          <p:cNvSpPr txBox="1"/>
          <p:nvPr>
            <p:ph type="title"/>
          </p:nvPr>
        </p:nvSpPr>
        <p:spPr>
          <a:xfrm>
            <a:off x="0" y="6340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Label </a:t>
            </a:r>
            <a:r>
              <a:rPr lang="en">
                <a:solidFill>
                  <a:schemeClr val="dk1"/>
                </a:solidFill>
              </a:rPr>
              <a:t>Tag Helper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5" name="Google Shape;855;p148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6" name="Google Shape;856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9000"/>
            <a:ext cx="8839200" cy="92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49"/>
          <p:cNvSpPr txBox="1"/>
          <p:nvPr>
            <p:ph type="title"/>
          </p:nvPr>
        </p:nvSpPr>
        <p:spPr>
          <a:xfrm>
            <a:off x="0" y="6340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Input </a:t>
            </a:r>
            <a:r>
              <a:rPr lang="en">
                <a:solidFill>
                  <a:schemeClr val="dk1"/>
                </a:solidFill>
              </a:rPr>
              <a:t>Tag Helper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2" name="Google Shape;862;p149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3" name="Google Shape;863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9000"/>
            <a:ext cx="8839201" cy="97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50"/>
          <p:cNvSpPr txBox="1"/>
          <p:nvPr>
            <p:ph type="title"/>
          </p:nvPr>
        </p:nvSpPr>
        <p:spPr>
          <a:xfrm>
            <a:off x="0" y="6340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Validation Summary </a:t>
            </a:r>
            <a:r>
              <a:rPr lang="en">
                <a:solidFill>
                  <a:schemeClr val="dk1"/>
                </a:solidFill>
              </a:rPr>
              <a:t>Tag Helper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9" name="Google Shape;869;p150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0" name="Google Shape;870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9000"/>
            <a:ext cx="8839198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51"/>
          <p:cNvSpPr txBox="1"/>
          <p:nvPr>
            <p:ph type="ctrTitle"/>
          </p:nvPr>
        </p:nvSpPr>
        <p:spPr>
          <a:xfrm>
            <a:off x="0" y="32550"/>
            <a:ext cx="914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Github: </a:t>
            </a: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Add a data model in Visual Studio</a:t>
            </a:r>
            <a:endParaRPr/>
          </a:p>
        </p:txBody>
      </p:sp>
      <p:sp>
        <p:nvSpPr>
          <p:cNvPr id="876" name="Google Shape;876;p151"/>
          <p:cNvSpPr txBox="1"/>
          <p:nvPr>
            <p:ph idx="1" type="subTitle"/>
          </p:nvPr>
        </p:nvSpPr>
        <p:spPr>
          <a:xfrm>
            <a:off x="42150" y="156047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https://github.com/dotnet-presentations/aspnetcore-for-beginners/blob/main/Tutorial/2-Add%20a%20model/Addamodel-VS.md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7" name="Google Shape;877;p15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9"/>
          <p:cNvSpPr txBox="1"/>
          <p:nvPr>
            <p:ph idx="1" type="body"/>
          </p:nvPr>
        </p:nvSpPr>
        <p:spPr>
          <a:xfrm>
            <a:off x="398250" y="590700"/>
            <a:ext cx="8347500" cy="32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This is a beginner course. No prerequisites.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1" name="Google Shape;441;p89"/>
          <p:cNvSpPr txBox="1"/>
          <p:nvPr>
            <p:ph idx="12" type="sldNum"/>
          </p:nvPr>
        </p:nvSpPr>
        <p:spPr>
          <a:xfrm>
            <a:off x="6858000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2" name="Google Shape;442;p89"/>
          <p:cNvSpPr txBox="1"/>
          <p:nvPr/>
        </p:nvSpPr>
        <p:spPr>
          <a:xfrm>
            <a:off x="0" y="1"/>
            <a:ext cx="91440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Prerequisite</a:t>
            </a:r>
            <a:endParaRPr b="1" sz="3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52"/>
          <p:cNvSpPr txBox="1"/>
          <p:nvPr>
            <p:ph type="ctrTitle"/>
          </p:nvPr>
        </p:nvSpPr>
        <p:spPr>
          <a:xfrm>
            <a:off x="0" y="32550"/>
            <a:ext cx="914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Exercise - Add new pizza form</a:t>
            </a:r>
            <a:endParaRPr/>
          </a:p>
        </p:txBody>
      </p:sp>
      <p:sp>
        <p:nvSpPr>
          <p:cNvPr id="883" name="Google Shape;883;p152"/>
          <p:cNvSpPr txBox="1"/>
          <p:nvPr>
            <p:ph idx="1" type="subTitle"/>
          </p:nvPr>
        </p:nvSpPr>
        <p:spPr>
          <a:xfrm>
            <a:off x="42150" y="156047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https://learn.microsoft.com/en-us/training/modules/create-razor-pages-aspnet-core/6-exercise-add-new-pizza-form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4" name="Google Shape;884;p15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53"/>
          <p:cNvSpPr txBox="1"/>
          <p:nvPr>
            <p:ph type="ctrTitle"/>
          </p:nvPr>
        </p:nvSpPr>
        <p:spPr>
          <a:xfrm>
            <a:off x="0" y="32550"/>
            <a:ext cx="914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Github: </a:t>
            </a: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Update pages in Visual Studio</a:t>
            </a:r>
            <a:endParaRPr/>
          </a:p>
        </p:txBody>
      </p:sp>
      <p:sp>
        <p:nvSpPr>
          <p:cNvPr id="890" name="Google Shape;890;p153"/>
          <p:cNvSpPr txBox="1"/>
          <p:nvPr>
            <p:ph idx="1" type="subTitle"/>
          </p:nvPr>
        </p:nvSpPr>
        <p:spPr>
          <a:xfrm>
            <a:off x="42150" y="156047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https://github.com/dotnet-presentations/aspnetcore-for-beginners/blob/main/Tutorial/3-Update%20Pages/update-VS.md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1" name="Google Shape;891;p15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4"/>
          <p:cNvSpPr txBox="1"/>
          <p:nvPr>
            <p:ph type="ctrTitle"/>
          </p:nvPr>
        </p:nvSpPr>
        <p:spPr>
          <a:xfrm>
            <a:off x="0" y="32550"/>
            <a:ext cx="914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Github: </a:t>
            </a: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Add search to a Razor page using Visual Studio</a:t>
            </a:r>
            <a:endParaRPr/>
          </a:p>
        </p:txBody>
      </p:sp>
      <p:sp>
        <p:nvSpPr>
          <p:cNvPr id="897" name="Google Shape;897;p154"/>
          <p:cNvSpPr txBox="1"/>
          <p:nvPr>
            <p:ph idx="1" type="subTitle"/>
          </p:nvPr>
        </p:nvSpPr>
        <p:spPr>
          <a:xfrm>
            <a:off x="42150" y="156047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https://github.com/dotnet-presentations/aspnetcore-for-beginners/blob/main/Tutorial/4-Add%20Search/SearchPage-VS.md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8" name="Google Shape;898;p15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55"/>
          <p:cNvSpPr txBox="1"/>
          <p:nvPr>
            <p:ph idx="1" type="subTitle"/>
          </p:nvPr>
        </p:nvSpPr>
        <p:spPr>
          <a:xfrm>
            <a:off x="29850" y="0"/>
            <a:ext cx="9084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t/>
            </a:r>
            <a:endParaRPr sz="5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t/>
            </a:r>
            <a:endParaRPr sz="5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" sz="5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Topic 5 </a:t>
            </a:r>
            <a:endParaRPr sz="5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5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Create a web API with ASP.NET Core controllers</a:t>
            </a:r>
            <a:endParaRPr sz="5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t/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4" name="Google Shape;904;p15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56"/>
          <p:cNvSpPr txBox="1"/>
          <p:nvPr>
            <p:ph type="title"/>
          </p:nvPr>
        </p:nvSpPr>
        <p:spPr>
          <a:xfrm>
            <a:off x="0" y="6340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Learning Objectives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0" name="Google Shape;910;p15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1" name="Google Shape;911;p156"/>
          <p:cNvSpPr txBox="1"/>
          <p:nvPr>
            <p:ph idx="1" type="body"/>
          </p:nvPr>
        </p:nvSpPr>
        <p:spPr>
          <a:xfrm>
            <a:off x="0" y="1164300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Create a web API project with ASP.NET Core controllers.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Create an in-memory database for persisting products.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Add support for CRUD operations.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Test web API action methods from the command shell.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7"/>
          <p:cNvSpPr txBox="1"/>
          <p:nvPr>
            <p:ph type="title"/>
          </p:nvPr>
        </p:nvSpPr>
        <p:spPr>
          <a:xfrm>
            <a:off x="0" y="6340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Prerequisites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7" name="Google Shape;917;p157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8" name="Google Shape;918;p157"/>
          <p:cNvSpPr txBox="1"/>
          <p:nvPr>
            <p:ph idx="1" type="body"/>
          </p:nvPr>
        </p:nvSpPr>
        <p:spPr>
          <a:xfrm>
            <a:off x="0" y="1164300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Ability to write C# at the beginner level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Local installations of the .NET SDK and Visual Studio Code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C# extension for Visual Studio Code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Experience with using the command line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58"/>
          <p:cNvSpPr txBox="1"/>
          <p:nvPr>
            <p:ph type="title"/>
          </p:nvPr>
        </p:nvSpPr>
        <p:spPr>
          <a:xfrm>
            <a:off x="0" y="6340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REST in ASP.NET Core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4" name="Google Shape;924;p158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5" name="Google Shape;925;p158"/>
          <p:cNvSpPr txBox="1"/>
          <p:nvPr>
            <p:ph idx="1" type="body"/>
          </p:nvPr>
        </p:nvSpPr>
        <p:spPr>
          <a:xfrm>
            <a:off x="0" y="1164300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REST: A common pattern for building APIs with HTTP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Benefits of creating APIs in ASP.NET Core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Testing web APIs by using the .NET HTTP REPL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9"/>
          <p:cNvSpPr txBox="1"/>
          <p:nvPr>
            <p:ph type="ctrTitle"/>
          </p:nvPr>
        </p:nvSpPr>
        <p:spPr>
          <a:xfrm>
            <a:off x="0" y="32550"/>
            <a:ext cx="914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Exercise - Create a web API project</a:t>
            </a:r>
            <a:endParaRPr/>
          </a:p>
        </p:txBody>
      </p:sp>
      <p:sp>
        <p:nvSpPr>
          <p:cNvPr id="931" name="Google Shape;931;p159"/>
          <p:cNvSpPr txBox="1"/>
          <p:nvPr>
            <p:ph idx="1" type="subTitle"/>
          </p:nvPr>
        </p:nvSpPr>
        <p:spPr>
          <a:xfrm>
            <a:off x="42150" y="156047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https://learn.microsoft.com/en-us/training/modules/build-web-api-aspnet-core/3-exercise-create-web-api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2" name="Google Shape;932;p15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60"/>
          <p:cNvSpPr txBox="1"/>
          <p:nvPr>
            <p:ph type="title"/>
          </p:nvPr>
        </p:nvSpPr>
        <p:spPr>
          <a:xfrm>
            <a:off x="0" y="63400"/>
            <a:ext cx="91440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ASP.NET Core Web API Controllers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38" name="Google Shape;938;p160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9" name="Google Shape;939;p160"/>
          <p:cNvPicPr preferRelativeResize="0"/>
          <p:nvPr/>
        </p:nvPicPr>
        <p:blipFill rotWithShape="1">
          <a:blip r:embed="rId3">
            <a:alphaModFix/>
          </a:blip>
          <a:srcRect b="3222" l="0" r="0" t="0"/>
          <a:stretch/>
        </p:blipFill>
        <p:spPr>
          <a:xfrm>
            <a:off x="1849900" y="721425"/>
            <a:ext cx="5444200" cy="42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61"/>
          <p:cNvSpPr txBox="1"/>
          <p:nvPr>
            <p:ph type="title"/>
          </p:nvPr>
        </p:nvSpPr>
        <p:spPr>
          <a:xfrm>
            <a:off x="0" y="63400"/>
            <a:ext cx="91440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API controller class attributes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5" name="Google Shape;945;p161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6" name="Google Shape;946;p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3500"/>
            <a:ext cx="8839200" cy="136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90"/>
          <p:cNvSpPr txBox="1"/>
          <p:nvPr>
            <p:ph idx="1" type="body"/>
          </p:nvPr>
        </p:nvSpPr>
        <p:spPr>
          <a:xfrm>
            <a:off x="163350" y="590700"/>
            <a:ext cx="8817300" cy="44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Topic 1 Write your first C# code</a:t>
            </a:r>
            <a:endParaRPr b="1" sz="2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Write your first code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Learn how it works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Complete the challenge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Review the solution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Topic 2 Get started with web development using Visual Studio Code</a:t>
            </a:r>
            <a:endParaRPr b="1" sz="2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Set up the structure of your web app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Add basic HTML to your web app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Style your HTML with CSS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Add interactivity with JavaScript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48" name="Google Shape;448;p90"/>
          <p:cNvSpPr txBox="1"/>
          <p:nvPr/>
        </p:nvSpPr>
        <p:spPr>
          <a:xfrm>
            <a:off x="0" y="76194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Agenda</a:t>
            </a:r>
            <a:endParaRPr b="1" sz="3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62"/>
          <p:cNvSpPr txBox="1"/>
          <p:nvPr>
            <p:ph type="ctrTitle"/>
          </p:nvPr>
        </p:nvSpPr>
        <p:spPr>
          <a:xfrm>
            <a:off x="0" y="32550"/>
            <a:ext cx="914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Exercise - Add a data store</a:t>
            </a:r>
            <a:endParaRPr/>
          </a:p>
        </p:txBody>
      </p:sp>
      <p:sp>
        <p:nvSpPr>
          <p:cNvPr id="952" name="Google Shape;952;p162"/>
          <p:cNvSpPr txBox="1"/>
          <p:nvPr>
            <p:ph idx="1" type="subTitle"/>
          </p:nvPr>
        </p:nvSpPr>
        <p:spPr>
          <a:xfrm>
            <a:off x="42150" y="156047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https://learn.microsoft.com/en-us/training/modules/build-web-api-aspnet-core/5-exercise-add-data-store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3" name="Google Shape;953;p16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63"/>
          <p:cNvSpPr txBox="1"/>
          <p:nvPr>
            <p:ph type="ctrTitle"/>
          </p:nvPr>
        </p:nvSpPr>
        <p:spPr>
          <a:xfrm>
            <a:off x="0" y="32550"/>
            <a:ext cx="914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Exercise - Add a controller</a:t>
            </a:r>
            <a:endParaRPr/>
          </a:p>
        </p:txBody>
      </p:sp>
      <p:sp>
        <p:nvSpPr>
          <p:cNvPr id="959" name="Google Shape;959;p163"/>
          <p:cNvSpPr txBox="1"/>
          <p:nvPr>
            <p:ph idx="1" type="subTitle"/>
          </p:nvPr>
        </p:nvSpPr>
        <p:spPr>
          <a:xfrm>
            <a:off x="42150" y="156047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https://learn.microsoft.com/en-us/training/modules/build-web-api-aspnet-core/6-exercise-add-controller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0" name="Google Shape;960;p16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 txBox="1"/>
          <p:nvPr>
            <p:ph type="title"/>
          </p:nvPr>
        </p:nvSpPr>
        <p:spPr>
          <a:xfrm>
            <a:off x="0" y="63400"/>
            <a:ext cx="91440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CRUD actions in ASP.NET Core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6" name="Google Shape;966;p164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7" name="Google Shape;967;p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3200"/>
            <a:ext cx="8839202" cy="289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65"/>
          <p:cNvSpPr txBox="1"/>
          <p:nvPr>
            <p:ph type="title"/>
          </p:nvPr>
        </p:nvSpPr>
        <p:spPr>
          <a:xfrm>
            <a:off x="0" y="634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3" name="Google Shape;973;p165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4" name="Google Shape;974;p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0500"/>
            <a:ext cx="8839199" cy="1729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66"/>
          <p:cNvSpPr txBox="1"/>
          <p:nvPr>
            <p:ph type="title"/>
          </p:nvPr>
        </p:nvSpPr>
        <p:spPr>
          <a:xfrm>
            <a:off x="0" y="634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0" name="Google Shape;980;p16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1" name="Google Shape;981;p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7100"/>
            <a:ext cx="8839202" cy="261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67"/>
          <p:cNvSpPr txBox="1"/>
          <p:nvPr>
            <p:ph type="title"/>
          </p:nvPr>
        </p:nvSpPr>
        <p:spPr>
          <a:xfrm>
            <a:off x="0" y="634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PUT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7" name="Google Shape;987;p167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8" name="Google Shape;988;p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7100"/>
            <a:ext cx="8839199" cy="1697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68"/>
          <p:cNvSpPr txBox="1"/>
          <p:nvPr>
            <p:ph type="title"/>
          </p:nvPr>
        </p:nvSpPr>
        <p:spPr>
          <a:xfrm>
            <a:off x="0" y="634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PUT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4" name="Google Shape;994;p168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5" name="Google Shape;995;p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7100"/>
            <a:ext cx="8839200" cy="2562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69"/>
          <p:cNvSpPr txBox="1"/>
          <p:nvPr>
            <p:ph type="title"/>
          </p:nvPr>
        </p:nvSpPr>
        <p:spPr>
          <a:xfrm>
            <a:off x="0" y="634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DELETE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1" name="Google Shape;1001;p169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2" name="Google Shape;1002;p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7100"/>
            <a:ext cx="8839200" cy="171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70"/>
          <p:cNvSpPr txBox="1"/>
          <p:nvPr>
            <p:ph type="title"/>
          </p:nvPr>
        </p:nvSpPr>
        <p:spPr>
          <a:xfrm>
            <a:off x="0" y="634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DELETE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8" name="Google Shape;1008;p170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9" name="Google Shape;1009;p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7100"/>
            <a:ext cx="8839201" cy="2017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71"/>
          <p:cNvSpPr txBox="1"/>
          <p:nvPr>
            <p:ph type="ctrTitle"/>
          </p:nvPr>
        </p:nvSpPr>
        <p:spPr>
          <a:xfrm>
            <a:off x="0" y="32550"/>
            <a:ext cx="914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Exercise - Implement CRUD operations</a:t>
            </a:r>
            <a:endParaRPr/>
          </a:p>
        </p:txBody>
      </p:sp>
      <p:sp>
        <p:nvSpPr>
          <p:cNvPr id="1015" name="Google Shape;1015;p171"/>
          <p:cNvSpPr txBox="1"/>
          <p:nvPr>
            <p:ph idx="1" type="subTitle"/>
          </p:nvPr>
        </p:nvSpPr>
        <p:spPr>
          <a:xfrm>
            <a:off x="42150" y="1560475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https://learn.microsoft.com/en-us/training/modules/build-web-api-aspnet-core/8-exercise-implement-crud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6" name="Google Shape;1016;p17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1"/>
          <p:cNvSpPr txBox="1"/>
          <p:nvPr>
            <p:ph idx="1" type="body"/>
          </p:nvPr>
        </p:nvSpPr>
        <p:spPr>
          <a:xfrm>
            <a:off x="163350" y="590700"/>
            <a:ext cx="8817300" cy="44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Topic 3 Learn the basics of web accessibility</a:t>
            </a:r>
            <a:endParaRPr b="1" sz="2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Ensuring web pages are accessible to everyone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Surfing the web with more than a browser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Ensuring accessibility with developer tools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Ensuring links and images are accessible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Designing for accessibility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Topic 4 Create a web UI with ASP.NET Core</a:t>
            </a:r>
            <a:endParaRPr b="1" sz="2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Understand when and why to use Razor Pages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Exercise - Customize the project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Exercise - Add a new Razor Page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Understand tag helpers and page handlers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Exercise - Add new pizza form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454" name="Google Shape;454;p91"/>
          <p:cNvSpPr txBox="1"/>
          <p:nvPr/>
        </p:nvSpPr>
        <p:spPr>
          <a:xfrm>
            <a:off x="0" y="76194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Agenda</a:t>
            </a:r>
            <a:endParaRPr b="1" sz="3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72"/>
          <p:cNvSpPr txBox="1"/>
          <p:nvPr>
            <p:ph idx="1" type="subTitle"/>
          </p:nvPr>
        </p:nvSpPr>
        <p:spPr>
          <a:xfrm>
            <a:off x="29850" y="1162924"/>
            <a:ext cx="9084300" cy="3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" sz="5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Topic 6 </a:t>
            </a:r>
            <a:endParaRPr sz="5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5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Publish a web app to Azure with Visual Studio</a:t>
            </a:r>
            <a:endParaRPr sz="5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t/>
            </a:r>
            <a:endParaRPr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2" name="Google Shape;1022;p17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73"/>
          <p:cNvSpPr txBox="1"/>
          <p:nvPr>
            <p:ph type="title"/>
          </p:nvPr>
        </p:nvSpPr>
        <p:spPr>
          <a:xfrm>
            <a:off x="0" y="634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Learning Objectives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8" name="Google Shape;1028;p173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9" name="Google Shape;1029;p173"/>
          <p:cNvSpPr txBox="1"/>
          <p:nvPr>
            <p:ph idx="1" type="body"/>
          </p:nvPr>
        </p:nvSpPr>
        <p:spPr>
          <a:xfrm>
            <a:off x="287100" y="1164299"/>
            <a:ext cx="85698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Create an ASP.NET Core web app in Visual Studio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Publish a web app to Azure using Visual Studio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Update a web app in Visual Studio and publish the changes to Azure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74"/>
          <p:cNvSpPr txBox="1"/>
          <p:nvPr>
            <p:ph type="title"/>
          </p:nvPr>
        </p:nvSpPr>
        <p:spPr>
          <a:xfrm>
            <a:off x="0" y="634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Prerequisites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5" name="Google Shape;1035;p174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6" name="Google Shape;1036;p174"/>
          <p:cNvSpPr txBox="1"/>
          <p:nvPr>
            <p:ph idx="1" type="body"/>
          </p:nvPr>
        </p:nvSpPr>
        <p:spPr>
          <a:xfrm>
            <a:off x="287100" y="1164299"/>
            <a:ext cx="85698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Knowledge of the Azure cloud environment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Familiarity with Visual Studio 2022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Familiarity with web app concepts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Basic programming knowledge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Basic HTML knowledge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A local installation of Visual Studio 2022 on Windows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75"/>
          <p:cNvSpPr txBox="1"/>
          <p:nvPr>
            <p:ph type="title"/>
          </p:nvPr>
        </p:nvSpPr>
        <p:spPr>
          <a:xfrm>
            <a:off x="0" y="634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Install the necessary workloads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2" name="Google Shape;1042;p175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3" name="Google Shape;1043;p175"/>
          <p:cNvSpPr txBox="1"/>
          <p:nvPr>
            <p:ph idx="1" type="body"/>
          </p:nvPr>
        </p:nvSpPr>
        <p:spPr>
          <a:xfrm>
            <a:off x="287100" y="1164299"/>
            <a:ext cx="85698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Configure your Development environment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What are Visual Studio workloads?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Visual Studio workloads for ASP.NET Core development and publishing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Installing Visual Studio workloads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76"/>
          <p:cNvSpPr txBox="1"/>
          <p:nvPr>
            <p:ph type="title"/>
          </p:nvPr>
        </p:nvSpPr>
        <p:spPr>
          <a:xfrm>
            <a:off x="0" y="63400"/>
            <a:ext cx="91440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Visual Studio workloads for ASP.NET Core development and publishing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" name="Google Shape;1049;p176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0" name="Google Shape;1050;p176"/>
          <p:cNvSpPr txBox="1"/>
          <p:nvPr>
            <p:ph idx="1" type="body"/>
          </p:nvPr>
        </p:nvSpPr>
        <p:spPr>
          <a:xfrm>
            <a:off x="287100" y="1164299"/>
            <a:ext cx="85698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ASP.NET and web development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Azure development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7"/>
          <p:cNvSpPr txBox="1"/>
          <p:nvPr>
            <p:ph type="ctrTitle"/>
          </p:nvPr>
        </p:nvSpPr>
        <p:spPr>
          <a:xfrm>
            <a:off x="0" y="32550"/>
            <a:ext cx="91440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.NET Tutorial - Deploy a microservice to Azure</a:t>
            </a:r>
            <a:endParaRPr/>
          </a:p>
        </p:txBody>
      </p:sp>
      <p:sp>
        <p:nvSpPr>
          <p:cNvPr id="1056" name="Google Shape;1056;p177"/>
          <p:cNvSpPr txBox="1"/>
          <p:nvPr>
            <p:ph idx="1" type="subTitle"/>
          </p:nvPr>
        </p:nvSpPr>
        <p:spPr>
          <a:xfrm>
            <a:off x="42150" y="1767600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https://dotnet.microsoft.com/en-us/learn/aspnet/deploy-microservice-tutorial/intro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7" name="Google Shape;1057;p17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78"/>
          <p:cNvSpPr txBox="1"/>
          <p:nvPr>
            <p:ph type="ctrTitle"/>
          </p:nvPr>
        </p:nvSpPr>
        <p:spPr>
          <a:xfrm>
            <a:off x="0" y="32550"/>
            <a:ext cx="91440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Exercise - Create a new ASP.NET Core app</a:t>
            </a:r>
            <a:endParaRPr/>
          </a:p>
        </p:txBody>
      </p:sp>
      <p:sp>
        <p:nvSpPr>
          <p:cNvPr id="1063" name="Google Shape;1063;p178"/>
          <p:cNvSpPr txBox="1"/>
          <p:nvPr>
            <p:ph idx="1" type="subTitle"/>
          </p:nvPr>
        </p:nvSpPr>
        <p:spPr>
          <a:xfrm>
            <a:off x="42150" y="1767600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https://learn.microsoft.com/en-us/training/modules/publish-azure-web-app-with-visual-studio/3-exercise-create-a-new-aspnet-app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4" name="Google Shape;1064;p17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79"/>
          <p:cNvSpPr txBox="1"/>
          <p:nvPr>
            <p:ph type="title"/>
          </p:nvPr>
        </p:nvSpPr>
        <p:spPr>
          <a:xfrm>
            <a:off x="0" y="63400"/>
            <a:ext cx="91440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Explore the Azure App Service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0" name="Google Shape;1070;p179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1" name="Google Shape;1071;p179"/>
          <p:cNvSpPr txBox="1"/>
          <p:nvPr>
            <p:ph idx="1" type="body"/>
          </p:nvPr>
        </p:nvSpPr>
        <p:spPr>
          <a:xfrm>
            <a:off x="287100" y="1164299"/>
            <a:ext cx="85698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What is the Azure App Service?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What is the App Service plan?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Select a region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Pricing and reliability levels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Specify the resource group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80"/>
          <p:cNvSpPr txBox="1"/>
          <p:nvPr>
            <p:ph type="ctrTitle"/>
          </p:nvPr>
        </p:nvSpPr>
        <p:spPr>
          <a:xfrm>
            <a:off x="0" y="32550"/>
            <a:ext cx="91440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Exercise - Publish an ASP.NET app from Visual Studio</a:t>
            </a:r>
            <a:endParaRPr/>
          </a:p>
        </p:txBody>
      </p:sp>
      <p:sp>
        <p:nvSpPr>
          <p:cNvPr id="1077" name="Google Shape;1077;p180"/>
          <p:cNvSpPr txBox="1"/>
          <p:nvPr>
            <p:ph idx="1" type="subTitle"/>
          </p:nvPr>
        </p:nvSpPr>
        <p:spPr>
          <a:xfrm>
            <a:off x="42150" y="1767600"/>
            <a:ext cx="90597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Goto the link below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https://learn.microsoft.com/en-us/training/modules/publish-azure-web-app-with-visual-studio/5-exercise-publish-an-asp.net-app-from-visual-studio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the steps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8" name="Google Shape;1078;p18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81"/>
          <p:cNvSpPr txBox="1"/>
          <p:nvPr>
            <p:ph type="title"/>
          </p:nvPr>
        </p:nvSpPr>
        <p:spPr>
          <a:xfrm>
            <a:off x="0" y="63400"/>
            <a:ext cx="91440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Explore your Visual Studio App Project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4" name="Google Shape;1084;p181"/>
          <p:cNvSpPr txBox="1"/>
          <p:nvPr>
            <p:ph idx="12" type="sldNum"/>
          </p:nvPr>
        </p:nvSpPr>
        <p:spPr>
          <a:xfrm>
            <a:off x="7587375" y="4800600"/>
            <a:ext cx="1295400" cy="3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5" name="Google Shape;1085;p181"/>
          <p:cNvSpPr txBox="1"/>
          <p:nvPr>
            <p:ph idx="1" type="body"/>
          </p:nvPr>
        </p:nvSpPr>
        <p:spPr>
          <a:xfrm>
            <a:off x="287100" y="1302374"/>
            <a:ext cx="85698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Explore the project structure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Dependencies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Properties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wwwroot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Pages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Appsetting.json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</a:rPr>
              <a:t>Program.cs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ster Tertiary Template">
  <a:themeElements>
    <a:clrScheme name="Default Design 9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CEF9FE"/>
      </a:accent1>
      <a:accent2>
        <a:srgbClr val="8DC6FF"/>
      </a:accent2>
      <a:accent3>
        <a:srgbClr val="ECFAF7"/>
      </a:accent3>
      <a:accent4>
        <a:srgbClr val="000000"/>
      </a:accent4>
      <a:accent5>
        <a:srgbClr val="E3FBFE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ster Tertiary Template">
  <a:themeElements>
    <a:clrScheme name="Default Design 9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CEF9FE"/>
      </a:accent1>
      <a:accent2>
        <a:srgbClr val="8DC6FF"/>
      </a:accent2>
      <a:accent3>
        <a:srgbClr val="ECFAF7"/>
      </a:accent3>
      <a:accent4>
        <a:srgbClr val="000000"/>
      </a:accent4>
      <a:accent5>
        <a:srgbClr val="E3FBFE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ster Tertiary Template">
  <a:themeElements>
    <a:clrScheme name="Default Design 9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CEF9FE"/>
      </a:accent1>
      <a:accent2>
        <a:srgbClr val="8DC6FF"/>
      </a:accent2>
      <a:accent3>
        <a:srgbClr val="ECFAF7"/>
      </a:accent3>
      <a:accent4>
        <a:srgbClr val="000000"/>
      </a:accent4>
      <a:accent5>
        <a:srgbClr val="E3FBFE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S001072128">
  <a:themeElements>
    <a:clrScheme name="Default Design 9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CEF9FE"/>
      </a:accent1>
      <a:accent2>
        <a:srgbClr val="8DC6FF"/>
      </a:accent2>
      <a:accent3>
        <a:srgbClr val="ECFAF7"/>
      </a:accent3>
      <a:accent4>
        <a:srgbClr val="000000"/>
      </a:accent4>
      <a:accent5>
        <a:srgbClr val="E3FBFE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